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330" r:id="rId5"/>
    <p:sldId id="331" r:id="rId6"/>
    <p:sldId id="261" r:id="rId7"/>
    <p:sldId id="262" r:id="rId8"/>
    <p:sldId id="263" r:id="rId9"/>
    <p:sldId id="265" r:id="rId10"/>
    <p:sldId id="266" r:id="rId11"/>
    <p:sldId id="267" r:id="rId12"/>
    <p:sldId id="332" r:id="rId13"/>
    <p:sldId id="269" r:id="rId14"/>
    <p:sldId id="270" r:id="rId15"/>
    <p:sldId id="280" r:id="rId16"/>
    <p:sldId id="333" r:id="rId17"/>
    <p:sldId id="334" r:id="rId18"/>
    <p:sldId id="335" r:id="rId19"/>
    <p:sldId id="336" r:id="rId20"/>
    <p:sldId id="337" r:id="rId21"/>
    <p:sldId id="338" r:id="rId22"/>
    <p:sldId id="281" r:id="rId23"/>
    <p:sldId id="33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17" autoAdjust="0"/>
    <p:restoredTop sz="94670"/>
  </p:normalViewPr>
  <p:slideViewPr>
    <p:cSldViewPr snapToObjects="1">
      <p:cViewPr varScale="1">
        <p:scale>
          <a:sx n="71" d="100"/>
          <a:sy n="71" d="100"/>
        </p:scale>
        <p:origin x="67" y="2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74E6-35AF-5B4C-B197-951B3443EB77}"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CDF85-3280-3542-9647-8105EC0AC318}" type="slidenum">
              <a:rPr lang="en-US" smtClean="0"/>
              <a:t>‹#›</a:t>
            </a:fld>
            <a:endParaRPr lang="en-US"/>
          </a:p>
        </p:txBody>
      </p:sp>
    </p:spTree>
    <p:extLst>
      <p:ext uri="{BB962C8B-B14F-4D97-AF65-F5344CB8AC3E}">
        <p14:creationId xmlns:p14="http://schemas.microsoft.com/office/powerpoint/2010/main" val="16628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7239F4-E1C2-33EE-2EAE-03E9E4442E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1892321-21EE-40F6-ADA6-3416DC4A3258}" type="slidenum">
              <a:rPr lang="en-US" altLang="en-US">
                <a:solidFill>
                  <a:srgbClr val="000000"/>
                </a:solidFill>
                <a:latin typeface="Arial" panose="020B0604020202020204" pitchFamily="34" charset="0"/>
              </a:rPr>
              <a:pPr eaLnBrk="1" hangingPunct="1">
                <a:spcBef>
                  <a:spcPct val="0"/>
                </a:spcBef>
              </a:pPr>
              <a:t>3</a:t>
            </a:fld>
            <a:endParaRPr lang="en-US" altLang="en-US">
              <a:solidFill>
                <a:srgbClr val="000000"/>
              </a:solidFill>
              <a:latin typeface="Arial" panose="020B0604020202020204" pitchFamily="34" charset="0"/>
            </a:endParaRPr>
          </a:p>
        </p:txBody>
      </p:sp>
      <p:sp>
        <p:nvSpPr>
          <p:cNvPr id="28675" name="Slide Image Placeholder 1">
            <a:extLst>
              <a:ext uri="{FF2B5EF4-FFF2-40B4-BE49-F238E27FC236}">
                <a16:creationId xmlns:a16="http://schemas.microsoft.com/office/drawing/2014/main" id="{752742CF-D025-C4E7-9FEE-A8C3927D70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Notes Placeholder 2">
            <a:extLst>
              <a:ext uri="{FF2B5EF4-FFF2-40B4-BE49-F238E27FC236}">
                <a16:creationId xmlns:a16="http://schemas.microsoft.com/office/drawing/2014/main" id="{793172A2-D73F-213F-E9F1-4C07A4F393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8677" name="Slide Number Placeholder 3">
            <a:extLst>
              <a:ext uri="{FF2B5EF4-FFF2-40B4-BE49-F238E27FC236}">
                <a16:creationId xmlns:a16="http://schemas.microsoft.com/office/drawing/2014/main" id="{CBCABB7C-4819-1630-3E38-F72D6760A03E}"/>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A34FBFCB-510D-41B0-8DFC-B64234131B9C}" type="slidenum">
              <a:rPr lang="en-US" altLang="en-US">
                <a:solidFill>
                  <a:srgbClr val="000000"/>
                </a:solidFill>
                <a:latin typeface="Arial" panose="020B0604020202020204" pitchFamily="34" charset="0"/>
              </a:rPr>
              <a:pPr algn="r" eaLnBrk="1" hangingPunct="1">
                <a:spcBef>
                  <a:spcPct val="0"/>
                </a:spcBef>
              </a:pPr>
              <a:t>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1E755C6-98F6-4B42-F665-8EE348825B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46C9E66-BC7A-4CF6-9F50-D9F335DD0057}" type="slidenum">
              <a:rPr lang="en-US" altLang="en-US">
                <a:solidFill>
                  <a:srgbClr val="000000"/>
                </a:solidFill>
                <a:latin typeface="Arial" panose="020B0604020202020204" pitchFamily="34" charset="0"/>
              </a:rPr>
              <a:pPr eaLnBrk="1" hangingPunct="1">
                <a:spcBef>
                  <a:spcPct val="0"/>
                </a:spcBef>
              </a:pPr>
              <a:t>4</a:t>
            </a:fld>
            <a:endParaRPr lang="en-US" altLang="en-US">
              <a:solidFill>
                <a:srgbClr val="000000"/>
              </a:solidFill>
              <a:latin typeface="Arial" panose="020B0604020202020204" pitchFamily="34" charset="0"/>
            </a:endParaRPr>
          </a:p>
        </p:txBody>
      </p:sp>
      <p:sp>
        <p:nvSpPr>
          <p:cNvPr id="29699" name="Slide Image Placeholder 1">
            <a:extLst>
              <a:ext uri="{FF2B5EF4-FFF2-40B4-BE49-F238E27FC236}">
                <a16:creationId xmlns:a16="http://schemas.microsoft.com/office/drawing/2014/main" id="{7DE29BA1-3880-10F8-C323-FEA4398C8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Notes Placeholder 2">
            <a:extLst>
              <a:ext uri="{FF2B5EF4-FFF2-40B4-BE49-F238E27FC236}">
                <a16:creationId xmlns:a16="http://schemas.microsoft.com/office/drawing/2014/main" id="{9882DF8C-DC7B-4010-FC01-C770A0CFF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9701" name="Slide Number Placeholder 3">
            <a:extLst>
              <a:ext uri="{FF2B5EF4-FFF2-40B4-BE49-F238E27FC236}">
                <a16:creationId xmlns:a16="http://schemas.microsoft.com/office/drawing/2014/main" id="{B4C0732D-84EB-50A5-80AD-3E5BDD685F4E}"/>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BE513F9B-FE79-4038-BC40-2FEF32FDA205}" type="slidenum">
              <a:rPr lang="en-US" altLang="en-US">
                <a:solidFill>
                  <a:srgbClr val="000000"/>
                </a:solidFill>
                <a:latin typeface="Arial" panose="020B0604020202020204" pitchFamily="34" charset="0"/>
              </a:rPr>
              <a:pPr algn="r" eaLnBrk="1" hangingPunct="1">
                <a:spcBef>
                  <a:spcPct val="0"/>
                </a:spcBef>
              </a:pPr>
              <a:t>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D6704EC-1A63-8C15-6B38-02EDFA41D1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F0089A6-D8B6-45F1-8723-7794038B35B1}" type="slidenum">
              <a:rPr lang="en-US" altLang="en-US">
                <a:solidFill>
                  <a:srgbClr val="000000"/>
                </a:solidFill>
                <a:latin typeface="Arial" panose="020B0604020202020204" pitchFamily="34" charset="0"/>
              </a:rPr>
              <a:pPr eaLnBrk="1" hangingPunct="1">
                <a:spcBef>
                  <a:spcPct val="0"/>
                </a:spcBef>
              </a:pPr>
              <a:t>5</a:t>
            </a:fld>
            <a:endParaRPr lang="en-US" altLang="en-US">
              <a:solidFill>
                <a:srgbClr val="000000"/>
              </a:solidFill>
              <a:latin typeface="Arial" panose="020B0604020202020204" pitchFamily="34" charset="0"/>
            </a:endParaRPr>
          </a:p>
        </p:txBody>
      </p:sp>
      <p:sp>
        <p:nvSpPr>
          <p:cNvPr id="30723" name="Slide Image Placeholder 1">
            <a:extLst>
              <a:ext uri="{FF2B5EF4-FFF2-40B4-BE49-F238E27FC236}">
                <a16:creationId xmlns:a16="http://schemas.microsoft.com/office/drawing/2014/main" id="{2EE501B2-3D27-AA27-2DA2-86CE931F0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Notes Placeholder 2">
            <a:extLst>
              <a:ext uri="{FF2B5EF4-FFF2-40B4-BE49-F238E27FC236}">
                <a16:creationId xmlns:a16="http://schemas.microsoft.com/office/drawing/2014/main" id="{1EA258C1-A79A-4DDF-E528-8C1D24DEBA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0725" name="Slide Number Placeholder 3">
            <a:extLst>
              <a:ext uri="{FF2B5EF4-FFF2-40B4-BE49-F238E27FC236}">
                <a16:creationId xmlns:a16="http://schemas.microsoft.com/office/drawing/2014/main" id="{674B552B-0749-56DE-29F2-5D5F7CE7CDAC}"/>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84D14EE8-9C03-4BF0-AFA4-32C6411CA7DC}" type="slidenum">
              <a:rPr lang="en-US" altLang="en-US">
                <a:solidFill>
                  <a:srgbClr val="000000"/>
                </a:solidFill>
                <a:latin typeface="Arial" panose="020B0604020202020204" pitchFamily="34" charset="0"/>
              </a:rPr>
              <a:pPr algn="r" eaLnBrk="1" hangingPunct="1">
                <a:spcBef>
                  <a:spcPct val="0"/>
                </a:spcBef>
              </a:pPr>
              <a:t>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0479B88-1F53-6614-C21C-72C3E55A9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C1A6B17-5E2B-4DD3-A681-D30E0E5FFD9E}" type="slidenum">
              <a:rPr lang="en-US" altLang="en-US">
                <a:solidFill>
                  <a:srgbClr val="000000"/>
                </a:solidFill>
                <a:latin typeface="Arial" panose="020B0604020202020204" pitchFamily="34" charset="0"/>
              </a:rPr>
              <a:pPr eaLnBrk="1" hangingPunct="1">
                <a:spcBef>
                  <a:spcPct val="0"/>
                </a:spcBef>
              </a:pPr>
              <a:t>6</a:t>
            </a:fld>
            <a:endParaRPr lang="en-US" altLang="en-US">
              <a:solidFill>
                <a:srgbClr val="000000"/>
              </a:solidFill>
              <a:latin typeface="Arial" panose="020B0604020202020204" pitchFamily="34" charset="0"/>
            </a:endParaRPr>
          </a:p>
        </p:txBody>
      </p:sp>
      <p:sp>
        <p:nvSpPr>
          <p:cNvPr id="32771" name="Slide Image Placeholder 1">
            <a:extLst>
              <a:ext uri="{FF2B5EF4-FFF2-40B4-BE49-F238E27FC236}">
                <a16:creationId xmlns:a16="http://schemas.microsoft.com/office/drawing/2014/main" id="{0F9E962F-BFE1-59D9-3C4C-69799372B7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Notes Placeholder 2">
            <a:extLst>
              <a:ext uri="{FF2B5EF4-FFF2-40B4-BE49-F238E27FC236}">
                <a16:creationId xmlns:a16="http://schemas.microsoft.com/office/drawing/2014/main" id="{F2C9A491-3939-8411-4147-961C0B4284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2773" name="Slide Number Placeholder 3">
            <a:extLst>
              <a:ext uri="{FF2B5EF4-FFF2-40B4-BE49-F238E27FC236}">
                <a16:creationId xmlns:a16="http://schemas.microsoft.com/office/drawing/2014/main" id="{2229CEE2-A95C-9C09-2F19-B27774CD0BBE}"/>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AE7A0CA3-548E-46F5-95E0-956971669DEE}" type="slidenum">
              <a:rPr lang="en-US" altLang="en-US">
                <a:solidFill>
                  <a:srgbClr val="000000"/>
                </a:solidFill>
                <a:latin typeface="Arial" panose="020B0604020202020204" pitchFamily="34" charset="0"/>
              </a:rPr>
              <a:pPr algn="r" eaLnBrk="1" hangingPunct="1">
                <a:spcBef>
                  <a:spcPct val="0"/>
                </a:spcBef>
              </a:pPr>
              <a:t>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A813E1C-D774-9C00-539B-AA67FD05C7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F67FE64-57B7-4564-A9CE-31B97A03D9F4}" type="slidenum">
              <a:rPr lang="en-US" altLang="en-US">
                <a:solidFill>
                  <a:srgbClr val="000000"/>
                </a:solidFill>
                <a:latin typeface="Arial" panose="020B0604020202020204" pitchFamily="34" charset="0"/>
              </a:rPr>
              <a:pPr eaLnBrk="1" hangingPunct="1">
                <a:spcBef>
                  <a:spcPct val="0"/>
                </a:spcBef>
              </a:pPr>
              <a:t>7</a:t>
            </a:fld>
            <a:endParaRPr lang="en-US" altLang="en-US">
              <a:solidFill>
                <a:srgbClr val="000000"/>
              </a:solidFill>
              <a:latin typeface="Arial" panose="020B0604020202020204" pitchFamily="34" charset="0"/>
            </a:endParaRPr>
          </a:p>
        </p:txBody>
      </p:sp>
      <p:sp>
        <p:nvSpPr>
          <p:cNvPr id="33795" name="Slide Image Placeholder 1">
            <a:extLst>
              <a:ext uri="{FF2B5EF4-FFF2-40B4-BE49-F238E27FC236}">
                <a16:creationId xmlns:a16="http://schemas.microsoft.com/office/drawing/2014/main" id="{FEA9DA34-4018-001E-61ED-BC03203630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a:extLst>
              <a:ext uri="{FF2B5EF4-FFF2-40B4-BE49-F238E27FC236}">
                <a16:creationId xmlns:a16="http://schemas.microsoft.com/office/drawing/2014/main" id="{10D6BE6C-3DDC-BB9E-9487-D31AEE11E2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3797" name="Slide Number Placeholder 3">
            <a:extLst>
              <a:ext uri="{FF2B5EF4-FFF2-40B4-BE49-F238E27FC236}">
                <a16:creationId xmlns:a16="http://schemas.microsoft.com/office/drawing/2014/main" id="{F4936DBF-4810-E08E-46ED-4201DDFDAFAF}"/>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B2077B39-661C-4C62-8A3D-BF6F867A1AC0}" type="slidenum">
              <a:rPr lang="en-US" altLang="en-US">
                <a:solidFill>
                  <a:srgbClr val="000000"/>
                </a:solidFill>
                <a:latin typeface="Arial" panose="020B0604020202020204" pitchFamily="34" charset="0"/>
              </a:rPr>
              <a:pPr algn="r" eaLnBrk="1" hangingPunct="1">
                <a:spcBef>
                  <a:spcPct val="0"/>
                </a:spcBef>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8FAFE48-59D4-2E6B-EF89-2F3B936A54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82F9DFE-DCC8-43E2-ADA9-8AAF8DFB1ABC}" type="slidenum">
              <a:rPr lang="en-US" altLang="en-US">
                <a:solidFill>
                  <a:srgbClr val="000000"/>
                </a:solidFill>
                <a:latin typeface="Arial" panose="020B0604020202020204" pitchFamily="34" charset="0"/>
              </a:rPr>
              <a:pPr eaLnBrk="1" hangingPunct="1">
                <a:spcBef>
                  <a:spcPct val="0"/>
                </a:spcBef>
              </a:pPr>
              <a:t>8</a:t>
            </a:fld>
            <a:endParaRPr lang="en-US" altLang="en-US">
              <a:solidFill>
                <a:srgbClr val="000000"/>
              </a:solidFill>
              <a:latin typeface="Arial" panose="020B0604020202020204" pitchFamily="34" charset="0"/>
            </a:endParaRPr>
          </a:p>
        </p:txBody>
      </p:sp>
      <p:sp>
        <p:nvSpPr>
          <p:cNvPr id="34819" name="Slide Image Placeholder 1">
            <a:extLst>
              <a:ext uri="{FF2B5EF4-FFF2-40B4-BE49-F238E27FC236}">
                <a16:creationId xmlns:a16="http://schemas.microsoft.com/office/drawing/2014/main" id="{F098BD6E-BA0A-86F1-3E1E-2C5EF7F781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Notes Placeholder 2">
            <a:extLst>
              <a:ext uri="{FF2B5EF4-FFF2-40B4-BE49-F238E27FC236}">
                <a16:creationId xmlns:a16="http://schemas.microsoft.com/office/drawing/2014/main" id="{1C8DE886-E01C-7C91-6D87-74E9927E1D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4821" name="Slide Number Placeholder 3">
            <a:extLst>
              <a:ext uri="{FF2B5EF4-FFF2-40B4-BE49-F238E27FC236}">
                <a16:creationId xmlns:a16="http://schemas.microsoft.com/office/drawing/2014/main" id="{8ED015AC-F6F1-83FF-1245-A0499BFB85AE}"/>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6FCA22EA-7745-4501-9C8A-E47C341B5F0D}" type="slidenum">
              <a:rPr lang="en-US" altLang="en-US">
                <a:solidFill>
                  <a:srgbClr val="000000"/>
                </a:solidFill>
                <a:latin typeface="Arial" panose="020B0604020202020204" pitchFamily="34" charset="0"/>
              </a:rPr>
              <a:pPr algn="r" eaLnBrk="1" hangingPunct="1">
                <a:spcBef>
                  <a:spcPct val="0"/>
                </a:spcBef>
              </a:pPr>
              <a:t>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6722FEB-BF2D-C5EC-38B7-87312180A6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F9AD637-F247-493A-9BB7-5DC883F1D9B9}" type="slidenum">
              <a:rPr lang="en-US" altLang="en-US">
                <a:solidFill>
                  <a:srgbClr val="000000"/>
                </a:solidFill>
                <a:latin typeface="Arial" panose="020B0604020202020204" pitchFamily="34" charset="0"/>
              </a:rPr>
              <a:pPr eaLnBrk="1" hangingPunct="1">
                <a:spcBef>
                  <a:spcPct val="0"/>
                </a:spcBef>
              </a:pPr>
              <a:t>10</a:t>
            </a:fld>
            <a:endParaRPr lang="en-US" altLang="en-US">
              <a:solidFill>
                <a:srgbClr val="000000"/>
              </a:solidFill>
              <a:latin typeface="Arial" panose="020B0604020202020204" pitchFamily="34" charset="0"/>
            </a:endParaRPr>
          </a:p>
        </p:txBody>
      </p:sp>
      <p:sp>
        <p:nvSpPr>
          <p:cNvPr id="36867" name="Slide Image Placeholder 1">
            <a:extLst>
              <a:ext uri="{FF2B5EF4-FFF2-40B4-BE49-F238E27FC236}">
                <a16:creationId xmlns:a16="http://schemas.microsoft.com/office/drawing/2014/main" id="{00067386-FE46-006E-CA5A-DE7D7163BB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Notes Placeholder 2">
            <a:extLst>
              <a:ext uri="{FF2B5EF4-FFF2-40B4-BE49-F238E27FC236}">
                <a16:creationId xmlns:a16="http://schemas.microsoft.com/office/drawing/2014/main" id="{444FA714-48E5-2A66-41D5-0BE38000A7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6869" name="Slide Number Placeholder 3">
            <a:extLst>
              <a:ext uri="{FF2B5EF4-FFF2-40B4-BE49-F238E27FC236}">
                <a16:creationId xmlns:a16="http://schemas.microsoft.com/office/drawing/2014/main" id="{9AB1109A-2A29-465B-72AE-85E4C1DEDD12}"/>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511485A5-8273-43B4-91F6-536F2E79AE4D}" type="slidenum">
              <a:rPr lang="en-US" altLang="en-US">
                <a:solidFill>
                  <a:srgbClr val="000000"/>
                </a:solidFill>
                <a:latin typeface="Arial" panose="020B0604020202020204" pitchFamily="34" charset="0"/>
              </a:rPr>
              <a:pPr algn="r" eaLnBrk="1" hangingPunct="1">
                <a:spcBef>
                  <a:spcPct val="0"/>
                </a:spcBef>
              </a:pPr>
              <a:t>10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E0E1138-41DF-2615-D7C7-7607455C59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B2F3B8F-6B94-48CC-A666-B5B775AB7C4D}" type="slidenum">
              <a:rPr lang="en-US" altLang="en-US">
                <a:solidFill>
                  <a:srgbClr val="000000"/>
                </a:solidFill>
                <a:latin typeface="Arial" panose="020B0604020202020204" pitchFamily="34" charset="0"/>
              </a:rPr>
              <a:pPr eaLnBrk="1" hangingPunct="1">
                <a:spcBef>
                  <a:spcPct val="0"/>
                </a:spcBef>
              </a:pPr>
              <a:t>11</a:t>
            </a:fld>
            <a:endParaRPr lang="en-US" altLang="en-US">
              <a:solidFill>
                <a:srgbClr val="000000"/>
              </a:solidFill>
              <a:latin typeface="Arial" panose="020B0604020202020204" pitchFamily="34" charset="0"/>
            </a:endParaRPr>
          </a:p>
        </p:txBody>
      </p:sp>
      <p:sp>
        <p:nvSpPr>
          <p:cNvPr id="37891" name="Slide Image Placeholder 1">
            <a:extLst>
              <a:ext uri="{FF2B5EF4-FFF2-40B4-BE49-F238E27FC236}">
                <a16:creationId xmlns:a16="http://schemas.microsoft.com/office/drawing/2014/main" id="{E2E64989-3EAA-4F16-6DD9-E9C6F92896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Notes Placeholder 2">
            <a:extLst>
              <a:ext uri="{FF2B5EF4-FFF2-40B4-BE49-F238E27FC236}">
                <a16:creationId xmlns:a16="http://schemas.microsoft.com/office/drawing/2014/main" id="{35DE22D9-D65D-BF22-2AD3-90603D2B5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7893" name="Slide Number Placeholder 3">
            <a:extLst>
              <a:ext uri="{FF2B5EF4-FFF2-40B4-BE49-F238E27FC236}">
                <a16:creationId xmlns:a16="http://schemas.microsoft.com/office/drawing/2014/main" id="{33C40F4A-5B6E-EFAC-BA61-C7046DA3F2C9}"/>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085F1637-C075-495E-918F-712EF232C08E}" type="slidenum">
              <a:rPr lang="en-US" altLang="en-US">
                <a:solidFill>
                  <a:srgbClr val="000000"/>
                </a:solidFill>
                <a:latin typeface="Arial" panose="020B0604020202020204" pitchFamily="34" charset="0"/>
              </a:rPr>
              <a:pPr algn="r" eaLnBrk="1" hangingPunct="1">
                <a:spcBef>
                  <a:spcPct val="0"/>
                </a:spcBef>
              </a:pPr>
              <a:t>11</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752600"/>
            <a:ext cx="9296400" cy="1828800"/>
          </a:xfrm>
        </p:spPr>
        <p:txBody>
          <a:bodyPr anchor="b">
            <a:noAutofit/>
          </a:bodyPr>
          <a:lstStyle>
            <a:lvl1pPr marL="0" marR="0" indent="0" algn="l" defTabSz="914400" rtl="0" eaLnBrk="1" fontAlgn="auto" latinLnBrk="0" hangingPunct="1">
              <a:lnSpc>
                <a:spcPct val="100000"/>
              </a:lnSpc>
              <a:spcBef>
                <a:spcPct val="0"/>
              </a:spcBef>
              <a:spcAft>
                <a:spcPts val="0"/>
              </a:spcAft>
              <a:buClrTx/>
              <a:buSzTx/>
              <a:buFontTx/>
              <a:buNone/>
              <a:tabLst/>
              <a:defRPr sz="4400" baseline="0"/>
            </a:lvl1pPr>
          </a:lstStyle>
          <a:p>
            <a:r>
              <a:rPr lang="en-US" dirty="0"/>
              <a:t>Cover Slide Title</a:t>
            </a:r>
          </a:p>
        </p:txBody>
      </p:sp>
      <p:sp>
        <p:nvSpPr>
          <p:cNvPr id="3" name="Subtitle 2"/>
          <p:cNvSpPr>
            <a:spLocks noGrp="1"/>
          </p:cNvSpPr>
          <p:nvPr>
            <p:ph type="subTitle" idx="1" hasCustomPrompt="1"/>
          </p:nvPr>
        </p:nvSpPr>
        <p:spPr>
          <a:xfrm>
            <a:off x="609600" y="3810000"/>
            <a:ext cx="9296400" cy="1828800"/>
          </a:xfrm>
        </p:spPr>
        <p:txBody>
          <a:bodyPr>
            <a:noAutofit/>
          </a:bodyPr>
          <a:lstStyle>
            <a:lvl1pPr marL="0" indent="0" algn="l">
              <a:spcBef>
                <a:spcPts val="0"/>
              </a:spcBef>
              <a:buNone/>
              <a:defRPr sz="28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info, date, etc.</a:t>
            </a:r>
          </a:p>
        </p:txBody>
      </p:sp>
      <p:sp>
        <p:nvSpPr>
          <p:cNvPr id="8" name="Oval 7"/>
          <p:cNvSpPr>
            <a:spLocks noChangeAspect="1"/>
          </p:cNvSpPr>
          <p:nvPr userDrawn="1"/>
        </p:nvSpPr>
        <p:spPr>
          <a:xfrm>
            <a:off x="10224274" y="1286030"/>
            <a:ext cx="1967724" cy="1967724"/>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224275" y="3253754"/>
            <a:ext cx="1967724" cy="1967724"/>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22" name="Freeform 21"/>
          <p:cNvSpPr>
            <a:spLocks noChangeAspect="1"/>
          </p:cNvSpPr>
          <p:nvPr userDrawn="1"/>
        </p:nvSpPr>
        <p:spPr>
          <a:xfrm>
            <a:off x="10224277" y="5221478"/>
            <a:ext cx="1967724" cy="1636522"/>
          </a:xfrm>
          <a:custGeom>
            <a:avLst/>
            <a:gdLst>
              <a:gd name="connsiteX0" fmla="*/ 983862 w 1967724"/>
              <a:gd name="connsiteY0" fmla="*/ 0 h 1636522"/>
              <a:gd name="connsiteX1" fmla="*/ 1967724 w 1967724"/>
              <a:gd name="connsiteY1" fmla="*/ 983862 h 1636522"/>
              <a:gd name="connsiteX2" fmla="*/ 1799696 w 1967724"/>
              <a:gd name="connsiteY2" fmla="*/ 1533949 h 1636522"/>
              <a:gd name="connsiteX3" fmla="*/ 1715065 w 1967724"/>
              <a:gd name="connsiteY3" fmla="*/ 1636522 h 1636522"/>
              <a:gd name="connsiteX4" fmla="*/ 252659 w 1967724"/>
              <a:gd name="connsiteY4" fmla="*/ 1636522 h 1636522"/>
              <a:gd name="connsiteX5" fmla="*/ 168028 w 1967724"/>
              <a:gd name="connsiteY5" fmla="*/ 1533949 h 1636522"/>
              <a:gd name="connsiteX6" fmla="*/ 0 w 1967724"/>
              <a:gd name="connsiteY6" fmla="*/ 983862 h 1636522"/>
              <a:gd name="connsiteX7" fmla="*/ 983862 w 1967724"/>
              <a:gd name="connsiteY7" fmla="*/ 0 h 163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7724" h="1636522">
                <a:moveTo>
                  <a:pt x="983862" y="0"/>
                </a:moveTo>
                <a:cubicBezTo>
                  <a:pt x="1527234" y="0"/>
                  <a:pt x="1967724" y="440490"/>
                  <a:pt x="1967724" y="983862"/>
                </a:cubicBezTo>
                <a:cubicBezTo>
                  <a:pt x="1967724" y="1187627"/>
                  <a:pt x="1905780" y="1376923"/>
                  <a:pt x="1799696" y="1533949"/>
                </a:cubicBezTo>
                <a:lnTo>
                  <a:pt x="1715065" y="1636522"/>
                </a:lnTo>
                <a:lnTo>
                  <a:pt x="252659" y="1636522"/>
                </a:lnTo>
                <a:lnTo>
                  <a:pt x="168028" y="1533949"/>
                </a:lnTo>
                <a:cubicBezTo>
                  <a:pt x="61944" y="1376923"/>
                  <a:pt x="0" y="1187627"/>
                  <a:pt x="0" y="983862"/>
                </a:cubicBezTo>
                <a:cubicBezTo>
                  <a:pt x="0" y="440490"/>
                  <a:pt x="440490" y="0"/>
                  <a:pt x="983862"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501" y="457200"/>
            <a:ext cx="2578188" cy="79779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20200" y="782550"/>
            <a:ext cx="2286000" cy="185288"/>
          </a:xfrm>
          <a:prstGeom prst="rect">
            <a:avLst/>
          </a:prstGeom>
        </p:spPr>
      </p:pic>
    </p:spTree>
    <p:extLst>
      <p:ext uri="{BB962C8B-B14F-4D97-AF65-F5344CB8AC3E}">
        <p14:creationId xmlns:p14="http://schemas.microsoft.com/office/powerpoint/2010/main" val="13456178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
        <p:nvSpPr>
          <p:cNvPr id="7" name="Title 1"/>
          <p:cNvSpPr>
            <a:spLocks noGrp="1"/>
          </p:cNvSpPr>
          <p:nvPr>
            <p:ph type="title" hasCustomPrompt="1"/>
          </p:nvPr>
        </p:nvSpPr>
        <p:spPr>
          <a:xfrm>
            <a:off x="609600" y="1752600"/>
            <a:ext cx="9906000" cy="1828800"/>
          </a:xfrm>
        </p:spPr>
        <p:txBody>
          <a:bodyPr anchor="b">
            <a:noAutofit/>
          </a:bodyPr>
          <a:lstStyle>
            <a:lvl1pPr>
              <a:defRPr sz="4400"/>
            </a:lvl1pPr>
          </a:lstStyle>
          <a:p>
            <a:r>
              <a:rPr lang="en-US" dirty="0"/>
              <a:t>Section Divider Title</a:t>
            </a:r>
          </a:p>
        </p:txBody>
      </p:sp>
      <p:sp>
        <p:nvSpPr>
          <p:cNvPr id="8" name="Text Placeholder 2"/>
          <p:cNvSpPr>
            <a:spLocks noGrp="1"/>
          </p:cNvSpPr>
          <p:nvPr>
            <p:ph type="body" idx="1" hasCustomPrompt="1"/>
          </p:nvPr>
        </p:nvSpPr>
        <p:spPr>
          <a:xfrm>
            <a:off x="609600" y="3810000"/>
            <a:ext cx="9906000" cy="1828800"/>
          </a:xfrm>
        </p:spPr>
        <p:txBody>
          <a:bodyPr>
            <a:noAutofit/>
          </a:bodyPr>
          <a:lstStyle>
            <a:lvl1pPr marL="0" indent="0">
              <a:spcBef>
                <a:spcPts val="0"/>
              </a:spcBef>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Divider Subtitle</a:t>
            </a:r>
          </a:p>
          <a:p>
            <a:pPr lvl="0"/>
            <a:endParaRPr lang="en-US" dirty="0"/>
          </a:p>
        </p:txBody>
      </p:sp>
      <p:sp>
        <p:nvSpPr>
          <p:cNvPr id="9" name="Oval 8"/>
          <p:cNvSpPr>
            <a:spLocks noChangeAspect="1"/>
          </p:cNvSpPr>
          <p:nvPr userDrawn="1"/>
        </p:nvSpPr>
        <p:spPr>
          <a:xfrm>
            <a:off x="10678072" y="2770056"/>
            <a:ext cx="1513921" cy="1513921"/>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0" name="Oval 9"/>
          <p:cNvSpPr>
            <a:spLocks noChangeAspect="1"/>
          </p:cNvSpPr>
          <p:nvPr userDrawn="1"/>
        </p:nvSpPr>
        <p:spPr>
          <a:xfrm>
            <a:off x="10678076" y="1257734"/>
            <a:ext cx="1513921" cy="1513921"/>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4" name="Rectangle 3"/>
          <p:cNvSpPr/>
          <p:nvPr userDrawn="1"/>
        </p:nvSpPr>
        <p:spPr>
          <a:xfrm>
            <a:off x="9753600" y="0"/>
            <a:ext cx="2438393" cy="1257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userDrawn="1"/>
        </p:nvSpPr>
        <p:spPr>
          <a:xfrm>
            <a:off x="10678079" y="0"/>
            <a:ext cx="1513922" cy="1258535"/>
          </a:xfrm>
          <a:custGeom>
            <a:avLst/>
            <a:gdLst>
              <a:gd name="connsiteX0" fmla="*/ 193922 w 1513922"/>
              <a:gd name="connsiteY0" fmla="*/ 0 h 1258535"/>
              <a:gd name="connsiteX1" fmla="*/ 1320000 w 1513922"/>
              <a:gd name="connsiteY1" fmla="*/ 0 h 1258535"/>
              <a:gd name="connsiteX2" fmla="*/ 1384645 w 1513922"/>
              <a:gd name="connsiteY2" fmla="*/ 78350 h 1258535"/>
              <a:gd name="connsiteX3" fmla="*/ 1513922 w 1513922"/>
              <a:gd name="connsiteY3" fmla="*/ 501574 h 1258535"/>
              <a:gd name="connsiteX4" fmla="*/ 756961 w 1513922"/>
              <a:gd name="connsiteY4" fmla="*/ 1258535 h 1258535"/>
              <a:gd name="connsiteX5" fmla="*/ 0 w 1513922"/>
              <a:gd name="connsiteY5" fmla="*/ 501574 h 1258535"/>
              <a:gd name="connsiteX6" fmla="*/ 129277 w 1513922"/>
              <a:gd name="connsiteY6" fmla="*/ 78350 h 12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3922" h="1258535">
                <a:moveTo>
                  <a:pt x="193922" y="0"/>
                </a:moveTo>
                <a:lnTo>
                  <a:pt x="1320000" y="0"/>
                </a:lnTo>
                <a:lnTo>
                  <a:pt x="1384645" y="78350"/>
                </a:lnTo>
                <a:cubicBezTo>
                  <a:pt x="1466264" y="199162"/>
                  <a:pt x="1513922" y="344802"/>
                  <a:pt x="1513922" y="501574"/>
                </a:cubicBezTo>
                <a:cubicBezTo>
                  <a:pt x="1513922" y="919632"/>
                  <a:pt x="1175019" y="1258535"/>
                  <a:pt x="756961" y="1258535"/>
                </a:cubicBezTo>
                <a:cubicBezTo>
                  <a:pt x="338903" y="1258535"/>
                  <a:pt x="0" y="919632"/>
                  <a:pt x="0" y="501574"/>
                </a:cubicBezTo>
                <a:cubicBezTo>
                  <a:pt x="0" y="344802"/>
                  <a:pt x="47658" y="199162"/>
                  <a:pt x="129277" y="7835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Tree>
    <p:extLst>
      <p:ext uri="{BB962C8B-B14F-4D97-AF65-F5344CB8AC3E}">
        <p14:creationId xmlns:p14="http://schemas.microsoft.com/office/powerpoint/2010/main" val="4087156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marL="688975" indent="-344488">
              <a:buFont typeface="Courier New" panose="02070309020205020404" pitchFamily="49" charset="0"/>
              <a:buChar char="o"/>
              <a:defRPr>
                <a:solidFill>
                  <a:schemeClr val="tx2"/>
                </a:solidFill>
              </a:defRPr>
            </a:lvl2pPr>
            <a:lvl3pPr marL="1027113" indent="-344488">
              <a:buFont typeface="Wingdings" panose="05000000000000000000" pitchFamily="2" charset="2"/>
              <a:buChar char="§"/>
              <a:defRPr>
                <a:solidFill>
                  <a:schemeClr val="tx2"/>
                </a:solidFill>
              </a:defRPr>
            </a:lvl3pPr>
            <a:lvl4pPr marL="1377950" indent="-350838">
              <a:buFont typeface="Wingdings" panose="05000000000000000000" pitchFamily="2" charset="2"/>
              <a:buChar char="ú"/>
              <a:defRPr>
                <a:solidFill>
                  <a:schemeClr val="tx2"/>
                </a:solidFill>
              </a:defRPr>
            </a:lvl4pPr>
            <a:lvl5pPr marL="1716088" indent="-344488">
              <a:buFont typeface="Arial" panose="020B0604020202020204" pitchFamily="34" charset="0"/>
              <a:buChar char="-"/>
              <a:defRPr>
                <a:solidFill>
                  <a:schemeClr val="tx2"/>
                </a:solidFill>
              </a:defRPr>
            </a:lvl5pPr>
            <a:lvl6pPr marL="2054225" indent="-344488">
              <a:defRPr/>
            </a:lvl6pPr>
            <a:lvl7pPr marL="2405063" indent="-346075">
              <a:defRPr/>
            </a:lvl7pPr>
            <a:lvl8pPr marL="2743200" indent="-339725">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sz="1000">
                <a:solidFill>
                  <a:schemeClr val="tx2"/>
                </a:solidFill>
              </a:defRPr>
            </a:lvl1pPr>
          </a:lstStyle>
          <a:p>
            <a:fld id="{12A9E14D-4218-D743-BB5B-B907FBBABC66}" type="slidenum">
              <a:rPr lang="en-US" smtClean="0"/>
              <a:pPr/>
              <a:t>‹#›</a:t>
            </a:fld>
            <a:endParaRPr lang="en-US"/>
          </a:p>
        </p:txBody>
      </p:sp>
    </p:spTree>
    <p:extLst>
      <p:ext uri="{BB962C8B-B14F-4D97-AF65-F5344CB8AC3E}">
        <p14:creationId xmlns:p14="http://schemas.microsoft.com/office/powerpoint/2010/main" val="34789285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76400"/>
            <a:ext cx="5029200" cy="4114800"/>
          </a:xfrm>
        </p:spPr>
        <p:txBody>
          <a:bodyPr/>
          <a:lstStyle>
            <a:lvl2pPr marL="688975" indent="-344488">
              <a:defRPr/>
            </a:lvl2pPr>
            <a:lvl3pPr marL="1027113" indent="-344488">
              <a:defRPr/>
            </a:lvl3pPr>
            <a:lvl4pPr marL="1377950" indent="-344488">
              <a:defRPr/>
            </a:lvl4pPr>
            <a:lvl5pPr marL="1716088" indent="-344488">
              <a:defRPr/>
            </a:lvl5pPr>
            <a:lvl6pPr marL="2054225" indent="-344488">
              <a:defRPr/>
            </a:lvl6pPr>
            <a:lvl7pPr marL="2405063" indent="-346075">
              <a:defRPr/>
            </a:lvl7pPr>
            <a:lvl8pPr marL="2743200" indent="-339725">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3200" y="1676400"/>
            <a:ext cx="5029200" cy="4114800"/>
          </a:xfrm>
        </p:spPr>
        <p:txBody>
          <a:bodyPr/>
          <a:lstStyle>
            <a:lvl2pPr marL="688975" indent="-344488">
              <a:defRPr/>
            </a:lvl2pPr>
            <a:lvl3pPr marL="1027113" indent="-344488">
              <a:defRPr/>
            </a:lvl3pPr>
            <a:lvl4pPr marL="1377950" indent="-344488">
              <a:defRPr/>
            </a:lvl4pPr>
            <a:lvl5pPr marL="1716088" indent="-344488">
              <a:defRPr/>
            </a:lvl5pPr>
            <a:lvl6pPr marL="2054225" indent="-344488">
              <a:defRPr/>
            </a:lvl6pPr>
            <a:lvl7pPr marL="2405063" indent="-346075">
              <a:defRPr/>
            </a:lvl7pPr>
            <a:lvl8pPr marL="2743200" indent="-338138">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745442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7467600" y="1676400"/>
            <a:ext cx="4114800" cy="4114800"/>
          </a:xfrm>
          <a:prstGeom prst="ellipse">
            <a:avLst/>
          </a:prstGeom>
        </p:spPr>
        <p:txBody>
          <a:bodyPr anchor="ctr"/>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5943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2882350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A9E14D-4218-D743-BB5B-B907FBBABC66}" type="slidenum">
              <a:rPr lang="en-US" smtClean="0"/>
              <a:t>‹#›</a:t>
            </a:fld>
            <a:endParaRPr lang="en-US"/>
          </a:p>
        </p:txBody>
      </p:sp>
    </p:spTree>
    <p:extLst>
      <p:ext uri="{BB962C8B-B14F-4D97-AF65-F5344CB8AC3E}">
        <p14:creationId xmlns:p14="http://schemas.microsoft.com/office/powerpoint/2010/main" val="132079167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Final">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752600"/>
            <a:ext cx="8910805" cy="2757347"/>
          </a:xfrm>
          <a:prstGeom prst="rect">
            <a:avLst/>
          </a:prstGeom>
        </p:spPr>
      </p:pic>
    </p:spTree>
    <p:extLst>
      <p:ext uri="{BB962C8B-B14F-4D97-AF65-F5344CB8AC3E}">
        <p14:creationId xmlns:p14="http://schemas.microsoft.com/office/powerpoint/2010/main" val="5154065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8600"/>
            <a:ext cx="10972800" cy="1219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76400"/>
            <a:ext cx="10972800" cy="41148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114801" y="6553200"/>
            <a:ext cx="3962399" cy="228600"/>
          </a:xfrm>
          <a:prstGeom prst="rect">
            <a:avLst/>
          </a:prstGeom>
        </p:spPr>
        <p:txBody>
          <a:bodyPr vert="horz" wrap="none" lIns="91440" tIns="45720" rIns="91440" bIns="45720" rtlCol="0" anchor="ctr">
            <a:noAutofit/>
          </a:bodyPr>
          <a:lstStyle>
            <a:lvl1pPr algn="ctr">
              <a:defRPr sz="900">
                <a:solidFill>
                  <a:schemeClr val="tx2"/>
                </a:solidFill>
              </a:defRPr>
            </a:lvl1pPr>
          </a:lstStyle>
          <a:p>
            <a:endParaRPr lang="en-US" dirty="0"/>
          </a:p>
        </p:txBody>
      </p:sp>
      <p:sp>
        <p:nvSpPr>
          <p:cNvPr id="6" name="Slide Number Placeholder 5"/>
          <p:cNvSpPr>
            <a:spLocks noGrp="1"/>
          </p:cNvSpPr>
          <p:nvPr>
            <p:ph type="sldNum" sz="quarter" idx="4"/>
          </p:nvPr>
        </p:nvSpPr>
        <p:spPr>
          <a:xfrm>
            <a:off x="10744200" y="6553200"/>
            <a:ext cx="838200" cy="228600"/>
          </a:xfrm>
          <a:prstGeom prst="rect">
            <a:avLst/>
          </a:prstGeom>
        </p:spPr>
        <p:txBody>
          <a:bodyPr vert="horz" wrap="none" lIns="91440" tIns="45720" rIns="91440" bIns="45720" rtlCol="0" anchor="ctr">
            <a:noAutofit/>
          </a:bodyPr>
          <a:lstStyle>
            <a:lvl1pPr algn="r">
              <a:defRPr sz="1000">
                <a:solidFill>
                  <a:schemeClr val="tx2"/>
                </a:solidFill>
              </a:defRPr>
            </a:lvl1pPr>
          </a:lstStyle>
          <a:p>
            <a:fld id="{12A9E14D-4218-D743-BB5B-B907FBBABC66}" type="slidenum">
              <a:rPr lang="en-US" smtClean="0"/>
              <a:pPr/>
              <a:t>‹#›</a:t>
            </a:fld>
            <a:endParaRPr lang="en-US"/>
          </a:p>
        </p:txBody>
      </p:sp>
      <p:grpSp>
        <p:nvGrpSpPr>
          <p:cNvPr id="7" name="Group 6"/>
          <p:cNvGrpSpPr/>
          <p:nvPr/>
        </p:nvGrpSpPr>
        <p:grpSpPr>
          <a:xfrm>
            <a:off x="10032915" y="-423"/>
            <a:ext cx="2159085" cy="787229"/>
            <a:chOff x="10032915" y="-423"/>
            <a:chExt cx="2159085" cy="787229"/>
          </a:xfrm>
        </p:grpSpPr>
        <p:sp>
          <p:nvSpPr>
            <p:cNvPr id="8" name="Oval 7"/>
            <p:cNvSpPr>
              <a:spLocks noChangeAspect="1"/>
            </p:cNvSpPr>
            <p:nvPr userDrawn="1"/>
          </p:nvSpPr>
          <p:spPr>
            <a:xfrm>
              <a:off x="10032915" y="0"/>
              <a:ext cx="786807" cy="786806"/>
            </a:xfrm>
            <a:prstGeom prst="ellipse">
              <a:avLst/>
            </a:prstGeom>
            <a:solidFill>
              <a:srgbClr val="D7D2E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9" name="Oval 8"/>
            <p:cNvSpPr>
              <a:spLocks noChangeAspect="1"/>
            </p:cNvSpPr>
            <p:nvPr userDrawn="1"/>
          </p:nvSpPr>
          <p:spPr>
            <a:xfrm>
              <a:off x="10819722" y="0"/>
              <a:ext cx="786807" cy="786806"/>
            </a:xfrm>
            <a:prstGeom prst="ellipse">
              <a:avLst/>
            </a:prstGeom>
            <a:solidFill>
              <a:srgbClr val="989A9C"/>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a:p>
          </p:txBody>
        </p:sp>
        <p:sp>
          <p:nvSpPr>
            <p:cNvPr id="19" name="Freeform 18"/>
            <p:cNvSpPr>
              <a:spLocks noChangeAspect="1"/>
            </p:cNvSpPr>
            <p:nvPr userDrawn="1"/>
          </p:nvSpPr>
          <p:spPr>
            <a:xfrm>
              <a:off x="11606528" y="-423"/>
              <a:ext cx="585472" cy="786806"/>
            </a:xfrm>
            <a:custGeom>
              <a:avLst/>
              <a:gdLst>
                <a:gd name="connsiteX0" fmla="*/ 393404 w 585472"/>
                <a:gd name="connsiteY0" fmla="*/ 0 h 786806"/>
                <a:gd name="connsiteX1" fmla="*/ 546535 w 585472"/>
                <a:gd name="connsiteY1" fmla="*/ 30916 h 786806"/>
                <a:gd name="connsiteX2" fmla="*/ 585472 w 585472"/>
                <a:gd name="connsiteY2" fmla="*/ 52050 h 786806"/>
                <a:gd name="connsiteX3" fmla="*/ 585472 w 585472"/>
                <a:gd name="connsiteY3" fmla="*/ 734756 h 786806"/>
                <a:gd name="connsiteX4" fmla="*/ 546535 w 585472"/>
                <a:gd name="connsiteY4" fmla="*/ 755890 h 786806"/>
                <a:gd name="connsiteX5" fmla="*/ 393404 w 585472"/>
                <a:gd name="connsiteY5" fmla="*/ 786806 h 786806"/>
                <a:gd name="connsiteX6" fmla="*/ 0 w 585472"/>
                <a:gd name="connsiteY6" fmla="*/ 393403 h 786806"/>
                <a:gd name="connsiteX7" fmla="*/ 393404 w 585472"/>
                <a:gd name="connsiteY7" fmla="*/ 0 h 78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472" h="786806">
                  <a:moveTo>
                    <a:pt x="393404" y="0"/>
                  </a:moveTo>
                  <a:cubicBezTo>
                    <a:pt x="447722" y="0"/>
                    <a:pt x="499468" y="11008"/>
                    <a:pt x="546535" y="30916"/>
                  </a:cubicBezTo>
                  <a:lnTo>
                    <a:pt x="585472" y="52050"/>
                  </a:lnTo>
                  <a:lnTo>
                    <a:pt x="585472" y="734756"/>
                  </a:lnTo>
                  <a:lnTo>
                    <a:pt x="546535" y="755890"/>
                  </a:lnTo>
                  <a:cubicBezTo>
                    <a:pt x="499468" y="775798"/>
                    <a:pt x="447722" y="786806"/>
                    <a:pt x="393404" y="786806"/>
                  </a:cubicBezTo>
                  <a:cubicBezTo>
                    <a:pt x="176133" y="786806"/>
                    <a:pt x="0" y="610673"/>
                    <a:pt x="0" y="393403"/>
                  </a:cubicBezTo>
                  <a:cubicBezTo>
                    <a:pt x="0" y="176133"/>
                    <a:pt x="176133" y="0"/>
                    <a:pt x="393404" y="0"/>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gr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368" y="5984010"/>
            <a:ext cx="2578188" cy="797790"/>
          </a:xfrm>
          <a:prstGeom prst="rect">
            <a:avLst/>
          </a:prstGeom>
        </p:spPr>
      </p:pic>
      <p:cxnSp>
        <p:nvCxnSpPr>
          <p:cNvPr id="18" name="Straight Connector 17"/>
          <p:cNvCxnSpPr/>
          <p:nvPr/>
        </p:nvCxnSpPr>
        <p:spPr>
          <a:xfrm>
            <a:off x="609600" y="6397083"/>
            <a:ext cx="0" cy="0"/>
          </a:xfrm>
          <a:prstGeom prst="line">
            <a:avLst/>
          </a:prstGeom>
          <a:ln w="9525" cmpd="sng"/>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5440" y="6309360"/>
            <a:ext cx="2286000" cy="185288"/>
          </a:xfrm>
          <a:prstGeom prst="rect">
            <a:avLst/>
          </a:prstGeom>
        </p:spPr>
      </p:pic>
    </p:spTree>
    <p:extLst>
      <p:ext uri="{BB962C8B-B14F-4D97-AF65-F5344CB8AC3E}">
        <p14:creationId xmlns:p14="http://schemas.microsoft.com/office/powerpoint/2010/main" val="190453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5" r:id="rId6"/>
    <p:sldLayoutId id="2147483657" r:id="rId7"/>
  </p:sldLayoutIdLst>
  <p:transition>
    <p:fade/>
  </p:transition>
  <p:hf sldNum="0" hdr="0" ftr="0" dt="0"/>
  <p:txStyles>
    <p:titleStyle>
      <a:lvl1pPr algn="l" defTabSz="914400" rtl="0" eaLnBrk="1" latinLnBrk="0" hangingPunct="1">
        <a:lnSpc>
          <a:spcPct val="100000"/>
        </a:lnSpc>
        <a:spcBef>
          <a:spcPct val="0"/>
        </a:spcBef>
        <a:buNone/>
        <a:defRPr sz="4000" kern="1200">
          <a:solidFill>
            <a:schemeClr val="bg2"/>
          </a:solidFill>
          <a:latin typeface="+mj-lt"/>
          <a:ea typeface="+mj-ea"/>
          <a:cs typeface="+mj-cs"/>
        </a:defRPr>
      </a:lvl1pPr>
    </p:titleStyle>
    <p:bodyStyle>
      <a:lvl1pPr marL="342900" indent="-342900" algn="l" defTabSz="914400" rtl="0" eaLnBrk="1" latinLnBrk="0" hangingPunct="1">
        <a:lnSpc>
          <a:spcPct val="100000"/>
        </a:lnSpc>
        <a:spcBef>
          <a:spcPts val="1800"/>
        </a:spcBef>
        <a:buClr>
          <a:schemeClr val="bg2"/>
        </a:buClr>
        <a:buFont typeface="Arial"/>
        <a:buChar char="•"/>
        <a:tabLst/>
        <a:defRPr sz="2400" kern="1200">
          <a:solidFill>
            <a:schemeClr val="tx2"/>
          </a:solidFill>
          <a:latin typeface="+mn-lt"/>
          <a:ea typeface="+mn-ea"/>
          <a:cs typeface="+mn-cs"/>
        </a:defRPr>
      </a:lvl1pPr>
      <a:lvl2pPr marL="688975" indent="-344488" algn="l" defTabSz="914400" rtl="0" eaLnBrk="1" latinLnBrk="0" hangingPunct="1">
        <a:lnSpc>
          <a:spcPct val="100000"/>
        </a:lnSpc>
        <a:spcBef>
          <a:spcPts val="600"/>
        </a:spcBef>
        <a:buClr>
          <a:schemeClr val="bg2"/>
        </a:buClr>
        <a:buFont typeface="Courier New" panose="02070309020205020404" pitchFamily="49" charset="0"/>
        <a:buChar char="o"/>
        <a:tabLst/>
        <a:defRPr sz="2000" kern="1200">
          <a:solidFill>
            <a:schemeClr val="tx2"/>
          </a:solidFill>
          <a:latin typeface="+mn-lt"/>
          <a:ea typeface="+mn-ea"/>
          <a:cs typeface="+mn-cs"/>
        </a:defRPr>
      </a:lvl2pPr>
      <a:lvl3pPr marL="1027113" indent="-344488" algn="l" defTabSz="914400" rtl="0" eaLnBrk="1" latinLnBrk="0" hangingPunct="1">
        <a:lnSpc>
          <a:spcPct val="100000"/>
        </a:lnSpc>
        <a:spcBef>
          <a:spcPts val="600"/>
        </a:spcBef>
        <a:buClr>
          <a:schemeClr val="bg2"/>
        </a:buClr>
        <a:buFont typeface="Wingdings" panose="05000000000000000000" pitchFamily="2" charset="2"/>
        <a:buChar char="§"/>
        <a:tabLst/>
        <a:defRPr sz="1800" kern="1200">
          <a:solidFill>
            <a:schemeClr val="tx2"/>
          </a:solidFill>
          <a:latin typeface="+mn-lt"/>
          <a:ea typeface="+mn-ea"/>
          <a:cs typeface="+mn-cs"/>
        </a:defRPr>
      </a:lvl3pPr>
      <a:lvl4pPr marL="1377950" indent="-344488" algn="l" defTabSz="914400" rtl="0" eaLnBrk="1" latinLnBrk="0" hangingPunct="1">
        <a:lnSpc>
          <a:spcPct val="100000"/>
        </a:lnSpc>
        <a:spcBef>
          <a:spcPts val="600"/>
        </a:spcBef>
        <a:buClr>
          <a:schemeClr val="bg2"/>
        </a:buClr>
        <a:buFont typeface="Wingdings" panose="05000000000000000000" pitchFamily="2" charset="2"/>
        <a:buChar char="ú"/>
        <a:tabLst/>
        <a:defRPr sz="1600" kern="1200">
          <a:solidFill>
            <a:schemeClr val="tx2"/>
          </a:solidFill>
          <a:latin typeface="+mn-lt"/>
          <a:ea typeface="+mn-ea"/>
          <a:cs typeface="+mn-cs"/>
        </a:defRPr>
      </a:lvl4pPr>
      <a:lvl5pPr marL="1716088" indent="-344488" algn="l" defTabSz="914400" rtl="0" eaLnBrk="1" latinLnBrk="0" hangingPunct="1">
        <a:lnSpc>
          <a:spcPct val="100000"/>
        </a:lnSpc>
        <a:spcBef>
          <a:spcPts val="600"/>
        </a:spcBef>
        <a:buClr>
          <a:schemeClr val="bg2"/>
        </a:buClr>
        <a:buFont typeface="Arial" panose="020B0604020202020204" pitchFamily="34" charset="0"/>
        <a:buChar char="-"/>
        <a:tabLst/>
        <a:defRPr sz="1400" kern="1200">
          <a:solidFill>
            <a:schemeClr val="tx2"/>
          </a:solidFill>
          <a:latin typeface="+mn-lt"/>
          <a:ea typeface="+mn-ea"/>
          <a:cs typeface="+mn-cs"/>
        </a:defRPr>
      </a:lvl5pPr>
      <a:lvl6pPr marL="2054225" indent="-344488" algn="l" defTabSz="914400" rtl="0" eaLnBrk="1" latinLnBrk="0" hangingPunct="1">
        <a:lnSpc>
          <a:spcPct val="90000"/>
        </a:lnSpc>
        <a:spcBef>
          <a:spcPts val="500"/>
        </a:spcBef>
        <a:buFont typeface="Arial"/>
        <a:buChar char="•"/>
        <a:defRPr sz="1200" kern="1200">
          <a:solidFill>
            <a:schemeClr val="tx2"/>
          </a:solidFill>
          <a:latin typeface="+mn-lt"/>
          <a:ea typeface="+mn-ea"/>
          <a:cs typeface="+mn-cs"/>
        </a:defRPr>
      </a:lvl6pPr>
      <a:lvl7pPr marL="2405063" indent="-346075" algn="l" defTabSz="914400" rtl="0" eaLnBrk="1" latinLnBrk="0" hangingPunct="1">
        <a:lnSpc>
          <a:spcPct val="90000"/>
        </a:lnSpc>
        <a:spcBef>
          <a:spcPts val="500"/>
        </a:spcBef>
        <a:buFont typeface="Courier New" panose="02070309020205020404" pitchFamily="49" charset="0"/>
        <a:buChar char="o"/>
        <a:defRPr sz="1000" kern="1200">
          <a:solidFill>
            <a:schemeClr val="tx2"/>
          </a:solidFill>
          <a:latin typeface="+mn-lt"/>
          <a:ea typeface="+mn-ea"/>
          <a:cs typeface="+mn-cs"/>
        </a:defRPr>
      </a:lvl7pPr>
      <a:lvl8pPr marL="2743200" indent="-339725" algn="l" defTabSz="914400" rtl="0" eaLnBrk="1" latinLnBrk="0" hangingPunct="1">
        <a:lnSpc>
          <a:spcPct val="90000"/>
        </a:lnSpc>
        <a:spcBef>
          <a:spcPts val="500"/>
        </a:spcBef>
        <a:buFont typeface="Wingdings" panose="05000000000000000000" pitchFamily="2" charset="2"/>
        <a:buChar char="§"/>
        <a:defRPr sz="9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8487-ECAD-DE1A-F655-5C1FFAE868DD}"/>
              </a:ext>
            </a:extLst>
          </p:cNvPr>
          <p:cNvSpPr>
            <a:spLocks noGrp="1"/>
          </p:cNvSpPr>
          <p:nvPr>
            <p:ph type="title"/>
          </p:nvPr>
        </p:nvSpPr>
        <p:spPr/>
        <p:txBody>
          <a:bodyPr/>
          <a:lstStyle/>
          <a:p>
            <a:r>
              <a:rPr lang="en-US" dirty="0"/>
              <a:t>Case Study 1</a:t>
            </a:r>
          </a:p>
        </p:txBody>
      </p:sp>
      <p:sp>
        <p:nvSpPr>
          <p:cNvPr id="3" name="Subtitle 2">
            <a:extLst>
              <a:ext uri="{FF2B5EF4-FFF2-40B4-BE49-F238E27FC236}">
                <a16:creationId xmlns:a16="http://schemas.microsoft.com/office/drawing/2014/main" id="{4ADB92FE-E133-1F9E-9BFF-DC5D5A1C347A}"/>
              </a:ext>
            </a:extLst>
          </p:cNvPr>
          <p:cNvSpPr>
            <a:spLocks noGrp="1"/>
          </p:cNvSpPr>
          <p:nvPr>
            <p:ph type="body" idx="1"/>
          </p:nvPr>
        </p:nvSpPr>
        <p:spPr/>
        <p:txBody>
          <a:bodyPr/>
          <a:lstStyle/>
          <a:p>
            <a:pPr algn="ctr"/>
            <a:br>
              <a:rPr lang="en-US" dirty="0"/>
            </a:br>
            <a:r>
              <a:rPr lang="en-US" dirty="0"/>
              <a:t>L</a:t>
            </a:r>
            <a:r>
              <a:rPr lang="en-US" altLang="en-US" dirty="0">
                <a:ea typeface="ＭＳ Ｐゴシック" panose="020B0600070205080204" pitchFamily="34" charset="-128"/>
              </a:rPr>
              <a:t>ack of Cooperativeness </a:t>
            </a:r>
            <a:endParaRPr lang="en-US" dirty="0"/>
          </a:p>
        </p:txBody>
      </p:sp>
    </p:spTree>
    <p:extLst>
      <p:ext uri="{BB962C8B-B14F-4D97-AF65-F5344CB8AC3E}">
        <p14:creationId xmlns:p14="http://schemas.microsoft.com/office/powerpoint/2010/main" val="25650744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480441E-2EBC-021C-75AD-C7540DA8627A}"/>
              </a:ext>
            </a:extLst>
          </p:cNvPr>
          <p:cNvSpPr>
            <a:spLocks noGrp="1"/>
          </p:cNvSpPr>
          <p:nvPr>
            <p:ph type="title"/>
          </p:nvPr>
        </p:nvSpPr>
        <p:spPr/>
        <p:txBody>
          <a:bodyPr/>
          <a:lstStyle/>
          <a:p>
            <a:pPr eaLnBrk="1" hangingPunct="1"/>
            <a:r>
              <a:rPr lang="en-US" altLang="en-US" dirty="0">
                <a:cs typeface="Book Antiqua" panose="02040602050305030304" pitchFamily="18" charset="0"/>
              </a:rPr>
              <a:t>Just the Check, Please</a:t>
            </a:r>
          </a:p>
        </p:txBody>
      </p:sp>
      <p:sp>
        <p:nvSpPr>
          <p:cNvPr id="15363" name="Content Placeholder 2">
            <a:extLst>
              <a:ext uri="{FF2B5EF4-FFF2-40B4-BE49-F238E27FC236}">
                <a16:creationId xmlns:a16="http://schemas.microsoft.com/office/drawing/2014/main" id="{69302322-67E8-CF32-330A-1B7932DFF111}"/>
              </a:ext>
            </a:extLst>
          </p:cNvPr>
          <p:cNvSpPr>
            <a:spLocks noGrp="1"/>
          </p:cNvSpPr>
          <p:nvPr>
            <p:ph idx="1"/>
          </p:nvPr>
        </p:nvSpPr>
        <p:spPr/>
        <p:txBody>
          <a:bodyPr/>
          <a:lstStyle/>
          <a:p>
            <a:pPr eaLnBrk="1" hangingPunct="1"/>
            <a:r>
              <a:rPr lang="en-US" altLang="en-US" dirty="0">
                <a:ea typeface="ＭＳ Ｐゴシック" panose="020B0600070205080204" pitchFamily="34" charset="-128"/>
              </a:rPr>
              <a:t>No response was received from the plaintiff’s attorney</a:t>
            </a:r>
          </a:p>
          <a:p>
            <a:pPr eaLnBrk="1" hangingPunct="1"/>
            <a:r>
              <a:rPr lang="en-US" altLang="en-US" dirty="0">
                <a:ea typeface="ＭＳ Ｐゴシック" panose="020B0600070205080204" pitchFamily="34" charset="-128"/>
              </a:rPr>
              <a:t>Dr. AA submitted a bill to the plaintiff’s attorney for time spent researching the literature and preparing the declaration ($1100)</a:t>
            </a:r>
          </a:p>
          <a:p>
            <a:pPr lvl="1" eaLnBrk="1" hangingPunct="1"/>
            <a:endParaRPr lang="en-US" altLang="en-US" sz="2400" dirty="0">
              <a:ea typeface="ＭＳ Ｐゴシック" panose="020B0600070205080204" pitchFamily="34" charset="-128"/>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2D469E4-6DEE-2084-FA0E-4933C0D09E00}"/>
              </a:ext>
            </a:extLst>
          </p:cNvPr>
          <p:cNvSpPr>
            <a:spLocks noGrp="1"/>
          </p:cNvSpPr>
          <p:nvPr>
            <p:ph type="title"/>
          </p:nvPr>
        </p:nvSpPr>
        <p:spPr/>
        <p:txBody>
          <a:bodyPr/>
          <a:lstStyle/>
          <a:p>
            <a:pPr eaLnBrk="1" hangingPunct="1"/>
            <a:r>
              <a:rPr lang="en-US" altLang="en-US" sz="3600" dirty="0">
                <a:cs typeface="Book Antiqua" panose="02040602050305030304" pitchFamily="18" charset="0"/>
              </a:rPr>
              <a:t>Plaintiff’s Attorney’s Response</a:t>
            </a:r>
          </a:p>
        </p:txBody>
      </p:sp>
      <p:sp>
        <p:nvSpPr>
          <p:cNvPr id="16387" name="Content Placeholder 2">
            <a:extLst>
              <a:ext uri="{FF2B5EF4-FFF2-40B4-BE49-F238E27FC236}">
                <a16:creationId xmlns:a16="http://schemas.microsoft.com/office/drawing/2014/main" id="{07293BB2-21C5-0451-B2B1-2067565AECFF}"/>
              </a:ext>
            </a:extLst>
          </p:cNvPr>
          <p:cNvSpPr>
            <a:spLocks noGrp="1"/>
          </p:cNvSpPr>
          <p:nvPr>
            <p:ph idx="1"/>
          </p:nvPr>
        </p:nvSpPr>
        <p:spPr/>
        <p:txBody>
          <a:bodyPr/>
          <a:lstStyle/>
          <a:p>
            <a:pPr eaLnBrk="1" hangingPunct="1"/>
            <a:r>
              <a:rPr lang="en-US" altLang="en-US" dirty="0">
                <a:ea typeface="ＭＳ Ｐゴシック" panose="020B0600070205080204" pitchFamily="34" charset="-128"/>
              </a:rPr>
              <a:t>Dr. AA received an email response from the plaintiff’s attorney, in all capital letters, criticizing Dr. AA’s “lack of cooperativeness” and questioning why he should have to pay for a declaration that was “most unhelpful” to his case</a:t>
            </a:r>
          </a:p>
          <a:p>
            <a:pPr lvl="1" eaLnBrk="1" hangingPunct="1"/>
            <a:r>
              <a:rPr lang="en-US" altLang="en-US" sz="2200" dirty="0">
                <a:ea typeface="ＭＳ Ｐゴシック" panose="020B0600070205080204" pitchFamily="34" charset="-128"/>
              </a:rPr>
              <a:t>Attorney advised Dr. AA that he should submit his bill to the patient, as no settlement was awarded in the case against the ambulance company</a:t>
            </a:r>
          </a:p>
          <a:p>
            <a:pPr lvl="1" eaLnBrk="1" hangingPunct="1"/>
            <a:endParaRPr lang="en-US" altLang="en-US" sz="2400" dirty="0">
              <a:ea typeface="ＭＳ Ｐゴシック" panose="020B0600070205080204" pitchFamily="34" charset="-128"/>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BE16583-8983-06F3-CB6B-E1C214B3AF40}"/>
              </a:ext>
            </a:extLst>
          </p:cNvPr>
          <p:cNvSpPr>
            <a:spLocks noGrp="1"/>
          </p:cNvSpPr>
          <p:nvPr>
            <p:ph type="title"/>
          </p:nvPr>
        </p:nvSpPr>
        <p:spPr/>
        <p:txBody>
          <a:bodyPr/>
          <a:lstStyle/>
          <a:p>
            <a:r>
              <a:rPr lang="en-US" altLang="en-US" dirty="0">
                <a:cs typeface="Book Antiqua" panose="02040602050305030304" pitchFamily="18" charset="0"/>
              </a:rPr>
              <a:t>Rule 16. Expert Testimony</a:t>
            </a:r>
          </a:p>
        </p:txBody>
      </p:sp>
      <p:sp>
        <p:nvSpPr>
          <p:cNvPr id="17411" name="Content Placeholder 2">
            <a:extLst>
              <a:ext uri="{FF2B5EF4-FFF2-40B4-BE49-F238E27FC236}">
                <a16:creationId xmlns:a16="http://schemas.microsoft.com/office/drawing/2014/main" id="{DFC33D87-28B3-D93C-DF81-543861EA21E8}"/>
              </a:ext>
            </a:extLst>
          </p:cNvPr>
          <p:cNvSpPr>
            <a:spLocks noGrp="1"/>
          </p:cNvSpPr>
          <p:nvPr>
            <p:ph idx="1"/>
          </p:nvPr>
        </p:nvSpPr>
        <p:spPr/>
        <p:txBody>
          <a:bodyPr/>
          <a:lstStyle/>
          <a:p>
            <a:r>
              <a:rPr lang="en-US" altLang="en-US" dirty="0">
                <a:ea typeface="ＭＳ Ｐゴシック" panose="020B0600070205080204" pitchFamily="34" charset="-128"/>
              </a:rPr>
              <a:t>Expert Testimony should be provided in an objective manner using medical knowledge to form expert medical opinions. Nonmedical factors (such as solicitation of business from attorneys, competition with other physicians, and personal bias unrelated to professional expertise) should not bias testimony. It is unethical for a physician to accept compensation that is contingent upon the outcome of litigation. False, deceptive or misleading expert testimony is unethical. For purposes of this Rule, expert testimony shall include oral testimony provided under oath, affidavits and declarations used in court proceedings and certificates of merit signed, ratified or otherwise adopted by the physician.</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B9CDD-AC9F-B365-F3BC-2BB53FA15605}"/>
              </a:ext>
            </a:extLst>
          </p:cNvPr>
          <p:cNvSpPr>
            <a:spLocks noGrp="1"/>
          </p:cNvSpPr>
          <p:nvPr>
            <p:ph type="title"/>
          </p:nvPr>
        </p:nvSpPr>
        <p:spPr/>
        <p:txBody>
          <a:bodyPr/>
          <a:lstStyle/>
          <a:p>
            <a:r>
              <a:rPr lang="en-US" dirty="0"/>
              <a:t>What do you think? </a:t>
            </a:r>
          </a:p>
        </p:txBody>
      </p:sp>
      <p:sp>
        <p:nvSpPr>
          <p:cNvPr id="3" name="Content Placeholder 2">
            <a:extLst>
              <a:ext uri="{FF2B5EF4-FFF2-40B4-BE49-F238E27FC236}">
                <a16:creationId xmlns:a16="http://schemas.microsoft.com/office/drawing/2014/main" id="{F82D40E3-251E-0222-3CD4-FCA592C6CF34}"/>
              </a:ext>
            </a:extLst>
          </p:cNvPr>
          <p:cNvSpPr>
            <a:spLocks noGrp="1"/>
          </p:cNvSpPr>
          <p:nvPr>
            <p:ph idx="1"/>
          </p:nvPr>
        </p:nvSpPr>
        <p:spPr/>
        <p:txBody>
          <a:bodyPr/>
          <a:lstStyle/>
          <a:p>
            <a:r>
              <a:rPr lang="en-US" dirty="0"/>
              <a:t>Where does Dr. AA’s expert testimony – or the plaintiff attorney’s actions -- fall on the Rule 16 spectrum? </a:t>
            </a:r>
          </a:p>
          <a:p>
            <a:endParaRPr lang="en-US" dirty="0"/>
          </a:p>
        </p:txBody>
      </p:sp>
    </p:spTree>
    <p:extLst>
      <p:ext uri="{BB962C8B-B14F-4D97-AF65-F5344CB8AC3E}">
        <p14:creationId xmlns:p14="http://schemas.microsoft.com/office/powerpoint/2010/main" val="29988002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1A4902-E113-3420-A62D-584F2D2BE1EE}"/>
              </a:ext>
            </a:extLst>
          </p:cNvPr>
          <p:cNvSpPr>
            <a:spLocks noGrp="1"/>
          </p:cNvSpPr>
          <p:nvPr>
            <p:ph type="title"/>
          </p:nvPr>
        </p:nvSpPr>
        <p:spPr/>
        <p:txBody>
          <a:bodyPr/>
          <a:lstStyle/>
          <a:p>
            <a:r>
              <a:rPr lang="en-US" dirty="0"/>
              <a:t>Case Study 2</a:t>
            </a:r>
          </a:p>
        </p:txBody>
      </p:sp>
      <p:sp>
        <p:nvSpPr>
          <p:cNvPr id="7" name="Text Placeholder 6">
            <a:extLst>
              <a:ext uri="{FF2B5EF4-FFF2-40B4-BE49-F238E27FC236}">
                <a16:creationId xmlns:a16="http://schemas.microsoft.com/office/drawing/2014/main" id="{586FF884-363E-1635-A3E9-9A65782231FA}"/>
              </a:ext>
            </a:extLst>
          </p:cNvPr>
          <p:cNvSpPr>
            <a:spLocks noGrp="1"/>
          </p:cNvSpPr>
          <p:nvPr>
            <p:ph type="body" idx="1"/>
          </p:nvPr>
        </p:nvSpPr>
        <p:spPr/>
        <p:txBody>
          <a:bodyPr/>
          <a:lstStyle/>
          <a:p>
            <a:pPr algn="ctr"/>
            <a:br>
              <a:rPr lang="en-US" dirty="0"/>
            </a:br>
            <a:r>
              <a:rPr lang="en-US" dirty="0"/>
              <a:t>The primary reason is to make more money</a:t>
            </a:r>
          </a:p>
          <a:p>
            <a:endParaRPr lang="en-US" dirty="0"/>
          </a:p>
        </p:txBody>
      </p:sp>
    </p:spTree>
    <p:extLst>
      <p:ext uri="{BB962C8B-B14F-4D97-AF65-F5344CB8AC3E}">
        <p14:creationId xmlns:p14="http://schemas.microsoft.com/office/powerpoint/2010/main" val="100472856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F0493-36CB-9613-3487-55A53B439B52}"/>
              </a:ext>
            </a:extLst>
          </p:cNvPr>
          <p:cNvSpPr>
            <a:spLocks noGrp="1"/>
          </p:cNvSpPr>
          <p:nvPr>
            <p:ph type="title"/>
          </p:nvPr>
        </p:nvSpPr>
        <p:spPr/>
        <p:txBody>
          <a:bodyPr/>
          <a:lstStyle/>
          <a:p>
            <a:r>
              <a:rPr lang="en-US" dirty="0"/>
              <a:t>Report of a Case</a:t>
            </a:r>
          </a:p>
        </p:txBody>
      </p:sp>
      <p:sp>
        <p:nvSpPr>
          <p:cNvPr id="5" name="Content Placeholder 4">
            <a:extLst>
              <a:ext uri="{FF2B5EF4-FFF2-40B4-BE49-F238E27FC236}">
                <a16:creationId xmlns:a16="http://schemas.microsoft.com/office/drawing/2014/main" id="{C42CC15B-C946-5C18-02FD-6574D83BC35F}"/>
              </a:ext>
            </a:extLst>
          </p:cNvPr>
          <p:cNvSpPr>
            <a:spLocks noGrp="1"/>
          </p:cNvSpPr>
          <p:nvPr>
            <p:ph sz="half" idx="1"/>
          </p:nvPr>
        </p:nvSpPr>
        <p:spPr>
          <a:xfrm>
            <a:off x="4876800" y="1499795"/>
            <a:ext cx="6553200" cy="4114800"/>
          </a:xfrm>
        </p:spPr>
        <p:txBody>
          <a:bodyPr/>
          <a:lstStyle/>
          <a:p>
            <a:r>
              <a:rPr lang="en-US" dirty="0"/>
              <a:t>Dr. S performs routine phacoemulsification cataract extraction (PCE) </a:t>
            </a:r>
          </a:p>
          <a:p>
            <a:r>
              <a:rPr lang="en-US" dirty="0"/>
              <a:t>Surgery complicated by posterior capsular rupture and vitreous loss</a:t>
            </a:r>
          </a:p>
          <a:p>
            <a:pPr lvl="1"/>
            <a:r>
              <a:rPr lang="en-US" dirty="0"/>
              <a:t>Anterior vitrectomy performed and sulcus-based IOL placed</a:t>
            </a:r>
          </a:p>
          <a:p>
            <a:r>
              <a:rPr lang="en-US" dirty="0"/>
              <a:t>Patient developed postoperative endophthalmitis</a:t>
            </a:r>
          </a:p>
          <a:p>
            <a:pPr lvl="1"/>
            <a:r>
              <a:rPr lang="en-US" dirty="0"/>
              <a:t>Treated with vitreous tap and intravitreal antibiotic injection</a:t>
            </a:r>
          </a:p>
          <a:p>
            <a:endParaRPr lang="en-US" dirty="0"/>
          </a:p>
        </p:txBody>
      </p:sp>
      <p:pic>
        <p:nvPicPr>
          <p:cNvPr id="7" name="Picture 6">
            <a:extLst>
              <a:ext uri="{FF2B5EF4-FFF2-40B4-BE49-F238E27FC236}">
                <a16:creationId xmlns:a16="http://schemas.microsoft.com/office/drawing/2014/main" id="{26AD59B6-997F-0EF5-1E70-6337D35801E8}"/>
              </a:ext>
            </a:extLst>
          </p:cNvPr>
          <p:cNvPicPr>
            <a:picLocks noChangeAspect="1"/>
          </p:cNvPicPr>
          <p:nvPr/>
        </p:nvPicPr>
        <p:blipFill>
          <a:blip r:embed="rId2"/>
          <a:stretch>
            <a:fillRect/>
          </a:stretch>
        </p:blipFill>
        <p:spPr>
          <a:xfrm>
            <a:off x="2133600" y="3607996"/>
            <a:ext cx="2667000" cy="2006599"/>
          </a:xfrm>
          <a:prstGeom prst="rect">
            <a:avLst/>
          </a:prstGeom>
        </p:spPr>
      </p:pic>
      <p:pic>
        <p:nvPicPr>
          <p:cNvPr id="11" name="Picture 10">
            <a:extLst>
              <a:ext uri="{FF2B5EF4-FFF2-40B4-BE49-F238E27FC236}">
                <a16:creationId xmlns:a16="http://schemas.microsoft.com/office/drawing/2014/main" id="{06CE5D53-6928-12F3-314E-9E01288A7FA2}"/>
              </a:ext>
            </a:extLst>
          </p:cNvPr>
          <p:cNvPicPr>
            <a:picLocks noChangeAspect="1"/>
          </p:cNvPicPr>
          <p:nvPr/>
        </p:nvPicPr>
        <p:blipFill>
          <a:blip r:embed="rId3"/>
          <a:stretch>
            <a:fillRect/>
          </a:stretch>
        </p:blipFill>
        <p:spPr>
          <a:xfrm>
            <a:off x="858819" y="1814396"/>
            <a:ext cx="2667000" cy="1722437"/>
          </a:xfrm>
          <a:prstGeom prst="rect">
            <a:avLst/>
          </a:prstGeom>
        </p:spPr>
      </p:pic>
    </p:spTree>
    <p:extLst>
      <p:ext uri="{BB962C8B-B14F-4D97-AF65-F5344CB8AC3E}">
        <p14:creationId xmlns:p14="http://schemas.microsoft.com/office/powerpoint/2010/main" val="5476430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BFC6DF-6ECB-38F1-FA6A-58C40DCD30D6}"/>
              </a:ext>
            </a:extLst>
          </p:cNvPr>
          <p:cNvSpPr>
            <a:spLocks noGrp="1"/>
          </p:cNvSpPr>
          <p:nvPr>
            <p:ph type="title"/>
          </p:nvPr>
        </p:nvSpPr>
        <p:spPr/>
        <p:txBody>
          <a:bodyPr/>
          <a:lstStyle/>
          <a:p>
            <a:r>
              <a:rPr lang="en-US" dirty="0"/>
              <a:t>Report of a Case </a:t>
            </a:r>
          </a:p>
        </p:txBody>
      </p:sp>
      <p:sp>
        <p:nvSpPr>
          <p:cNvPr id="5" name="Content Placeholder 4">
            <a:extLst>
              <a:ext uri="{FF2B5EF4-FFF2-40B4-BE49-F238E27FC236}">
                <a16:creationId xmlns:a16="http://schemas.microsoft.com/office/drawing/2014/main" id="{04408B11-ED09-E24D-1B30-A647F5E944E0}"/>
              </a:ext>
            </a:extLst>
          </p:cNvPr>
          <p:cNvSpPr>
            <a:spLocks noGrp="1"/>
          </p:cNvSpPr>
          <p:nvPr>
            <p:ph sz="half" idx="1"/>
          </p:nvPr>
        </p:nvSpPr>
        <p:spPr>
          <a:xfrm>
            <a:off x="609600" y="1676400"/>
            <a:ext cx="8382000" cy="4114800"/>
          </a:xfrm>
        </p:spPr>
        <p:txBody>
          <a:bodyPr/>
          <a:lstStyle/>
          <a:p>
            <a:r>
              <a:rPr lang="en-US" dirty="0"/>
              <a:t>Patient’s postoperative </a:t>
            </a:r>
            <a:r>
              <a:rPr lang="en-US" dirty="0" err="1"/>
              <a:t>VAcc</a:t>
            </a:r>
            <a:r>
              <a:rPr lang="en-US" dirty="0"/>
              <a:t> 20/100 </a:t>
            </a:r>
          </a:p>
          <a:p>
            <a:r>
              <a:rPr lang="en-US" dirty="0"/>
              <a:t>The patient files a malpractice suit against </a:t>
            </a:r>
            <a:br>
              <a:rPr lang="en-US" dirty="0"/>
            </a:br>
            <a:r>
              <a:rPr lang="en-US" dirty="0"/>
              <a:t>Dr. S</a:t>
            </a:r>
          </a:p>
          <a:p>
            <a:r>
              <a:rPr lang="en-US" dirty="0"/>
              <a:t>The plaintiff’s attorney retains Dr. E as an </a:t>
            </a:r>
            <a:br>
              <a:rPr lang="en-US" dirty="0"/>
            </a:br>
            <a:r>
              <a:rPr lang="en-US" dirty="0"/>
              <a:t>expert witness</a:t>
            </a:r>
          </a:p>
          <a:p>
            <a:r>
              <a:rPr lang="en-US" dirty="0"/>
              <a:t>Dr. E retired from ophthalmology 5 years previously</a:t>
            </a:r>
          </a:p>
          <a:p>
            <a:pPr lvl="1"/>
            <a:r>
              <a:rPr lang="en-US" dirty="0"/>
              <a:t>Currently serving as expert witness in four separate cases</a:t>
            </a:r>
          </a:p>
          <a:p>
            <a:endParaRPr lang="en-US" dirty="0"/>
          </a:p>
        </p:txBody>
      </p:sp>
      <p:pic>
        <p:nvPicPr>
          <p:cNvPr id="16" name="Content Placeholder 15">
            <a:extLst>
              <a:ext uri="{FF2B5EF4-FFF2-40B4-BE49-F238E27FC236}">
                <a16:creationId xmlns:a16="http://schemas.microsoft.com/office/drawing/2014/main" id="{6716239C-F58B-6081-B01D-BF353CFF1AC4}"/>
              </a:ext>
            </a:extLst>
          </p:cNvPr>
          <p:cNvPicPr>
            <a:picLocks noGrp="1" noChangeAspect="1"/>
          </p:cNvPicPr>
          <p:nvPr>
            <p:ph sz="half" idx="2"/>
          </p:nvPr>
        </p:nvPicPr>
        <p:blipFill>
          <a:blip r:embed="rId2"/>
          <a:stretch>
            <a:fillRect/>
          </a:stretch>
        </p:blipFill>
        <p:spPr>
          <a:xfrm rot="732180">
            <a:off x="7380094" y="1703675"/>
            <a:ext cx="4074810" cy="1981200"/>
          </a:xfrm>
        </p:spPr>
      </p:pic>
    </p:spTree>
    <p:extLst>
      <p:ext uri="{BB962C8B-B14F-4D97-AF65-F5344CB8AC3E}">
        <p14:creationId xmlns:p14="http://schemas.microsoft.com/office/powerpoint/2010/main" val="324844174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A2DAF-2191-FA67-29E9-E50A1A381588}"/>
              </a:ext>
            </a:extLst>
          </p:cNvPr>
          <p:cNvSpPr>
            <a:spLocks noGrp="1"/>
          </p:cNvSpPr>
          <p:nvPr>
            <p:ph type="title"/>
          </p:nvPr>
        </p:nvSpPr>
        <p:spPr>
          <a:xfrm>
            <a:off x="609600" y="228600"/>
            <a:ext cx="10972800" cy="1219200"/>
          </a:xfrm>
        </p:spPr>
        <p:txBody>
          <a:bodyPr anchor="b">
            <a:normAutofit/>
          </a:bodyPr>
          <a:lstStyle/>
          <a:p>
            <a:r>
              <a:rPr lang="en-US" dirty="0"/>
              <a:t>In His Deposition </a:t>
            </a:r>
          </a:p>
        </p:txBody>
      </p:sp>
      <p:pic>
        <p:nvPicPr>
          <p:cNvPr id="7" name="Picture 6">
            <a:extLst>
              <a:ext uri="{FF2B5EF4-FFF2-40B4-BE49-F238E27FC236}">
                <a16:creationId xmlns:a16="http://schemas.microsoft.com/office/drawing/2014/main" id="{767B1277-B9FA-7707-C44A-442EAC6DACFA}"/>
              </a:ext>
            </a:extLst>
          </p:cNvPr>
          <p:cNvPicPr>
            <a:picLocks noChangeAspect="1"/>
          </p:cNvPicPr>
          <p:nvPr/>
        </p:nvPicPr>
        <p:blipFill rotWithShape="1">
          <a:blip r:embed="rId2"/>
          <a:srcRect r="5132" b="-1"/>
          <a:stretch/>
        </p:blipFill>
        <p:spPr>
          <a:xfrm>
            <a:off x="1143000" y="1773219"/>
            <a:ext cx="2887133" cy="2362200"/>
          </a:xfrm>
          <a:prstGeom prst="rect">
            <a:avLst/>
          </a:prstGeom>
          <a:noFill/>
        </p:spPr>
      </p:pic>
      <p:sp>
        <p:nvSpPr>
          <p:cNvPr id="5" name="Content Placeholder 4">
            <a:extLst>
              <a:ext uri="{FF2B5EF4-FFF2-40B4-BE49-F238E27FC236}">
                <a16:creationId xmlns:a16="http://schemas.microsoft.com/office/drawing/2014/main" id="{854DEE10-1CC7-3A68-8089-A4D84493144B}"/>
              </a:ext>
            </a:extLst>
          </p:cNvPr>
          <p:cNvSpPr>
            <a:spLocks noGrp="1"/>
          </p:cNvSpPr>
          <p:nvPr>
            <p:ph sz="half" idx="2"/>
          </p:nvPr>
        </p:nvSpPr>
        <p:spPr>
          <a:xfrm>
            <a:off x="4411133" y="1676400"/>
            <a:ext cx="7171267" cy="4114800"/>
          </a:xfrm>
        </p:spPr>
        <p:txBody>
          <a:bodyPr>
            <a:normAutofit/>
          </a:bodyPr>
          <a:lstStyle/>
          <a:p>
            <a:pPr marL="0" indent="0">
              <a:buNone/>
            </a:pPr>
            <a:r>
              <a:rPr lang="en-US" sz="2200" dirty="0"/>
              <a:t>In his deposition, Dr. E states that:</a:t>
            </a:r>
          </a:p>
          <a:p>
            <a:pPr lvl="1"/>
            <a:r>
              <a:rPr lang="en-US" sz="2200" dirty="0"/>
              <a:t>Compared with ECCE, PCE associated with a higher incidence of complications </a:t>
            </a:r>
            <a:br>
              <a:rPr lang="en-US" sz="2200" dirty="0"/>
            </a:br>
            <a:r>
              <a:rPr lang="en-US" sz="2200" dirty="0"/>
              <a:t>such as:</a:t>
            </a:r>
          </a:p>
          <a:p>
            <a:pPr lvl="2"/>
            <a:r>
              <a:rPr lang="en-US" sz="2200" dirty="0"/>
              <a:t>Capsular rupture and vitreous loss </a:t>
            </a:r>
          </a:p>
          <a:p>
            <a:pPr lvl="2"/>
            <a:r>
              <a:rPr lang="en-US" sz="2200" dirty="0"/>
              <a:t>Retinal detachment</a:t>
            </a:r>
          </a:p>
          <a:p>
            <a:pPr lvl="2"/>
            <a:r>
              <a:rPr lang="en-US" sz="2200" dirty="0" err="1"/>
              <a:t>Pseudophakic</a:t>
            </a:r>
            <a:r>
              <a:rPr lang="en-US" sz="2200" dirty="0"/>
              <a:t> corneal edema</a:t>
            </a:r>
          </a:p>
          <a:p>
            <a:pPr lvl="2"/>
            <a:r>
              <a:rPr lang="en-US" sz="2200" dirty="0"/>
              <a:t>Postoperative endophthalmitis</a:t>
            </a:r>
          </a:p>
          <a:p>
            <a:endParaRPr lang="en-US" sz="2200" dirty="0"/>
          </a:p>
        </p:txBody>
      </p:sp>
    </p:spTree>
    <p:extLst>
      <p:ext uri="{BB962C8B-B14F-4D97-AF65-F5344CB8AC3E}">
        <p14:creationId xmlns:p14="http://schemas.microsoft.com/office/powerpoint/2010/main" val="5330881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E00589-8CEC-6744-2BD0-A0E63A4174E9}"/>
              </a:ext>
            </a:extLst>
          </p:cNvPr>
          <p:cNvSpPr>
            <a:spLocks noGrp="1"/>
          </p:cNvSpPr>
          <p:nvPr>
            <p:ph type="title"/>
          </p:nvPr>
        </p:nvSpPr>
        <p:spPr/>
        <p:txBody>
          <a:bodyPr/>
          <a:lstStyle/>
          <a:p>
            <a:r>
              <a:rPr lang="en-US" dirty="0"/>
              <a:t>Further…</a:t>
            </a:r>
          </a:p>
        </p:txBody>
      </p:sp>
      <p:sp>
        <p:nvSpPr>
          <p:cNvPr id="5" name="Content Placeholder 4">
            <a:extLst>
              <a:ext uri="{FF2B5EF4-FFF2-40B4-BE49-F238E27FC236}">
                <a16:creationId xmlns:a16="http://schemas.microsoft.com/office/drawing/2014/main" id="{F2D27C8D-C8A0-E21E-8A77-AADE9C39C8B7}"/>
              </a:ext>
            </a:extLst>
          </p:cNvPr>
          <p:cNvSpPr>
            <a:spLocks noGrp="1"/>
          </p:cNvSpPr>
          <p:nvPr>
            <p:ph idx="1"/>
          </p:nvPr>
        </p:nvSpPr>
        <p:spPr/>
        <p:txBody>
          <a:bodyPr/>
          <a:lstStyle/>
          <a:p>
            <a:r>
              <a:rPr lang="en-US" dirty="0"/>
              <a:t>In his deposition, Dr. E states that:</a:t>
            </a:r>
          </a:p>
          <a:p>
            <a:pPr lvl="1"/>
            <a:r>
              <a:rPr lang="en-US" sz="2200" dirty="0"/>
              <a:t>The intra- and postoperative complications associated with the cataract extraction in this case resulted directly from the cataract extraction technique (phacoemulsification)</a:t>
            </a:r>
          </a:p>
          <a:p>
            <a:pPr lvl="1"/>
            <a:r>
              <a:rPr lang="en-US" sz="2200" dirty="0"/>
              <a:t>The primary reason that many surgeons perform phacoemulsification is to make more money, i.e., to perform more cases in a given amount of time</a:t>
            </a:r>
          </a:p>
          <a:p>
            <a:endParaRPr lang="en-US" dirty="0"/>
          </a:p>
        </p:txBody>
      </p:sp>
    </p:spTree>
    <p:extLst>
      <p:ext uri="{BB962C8B-B14F-4D97-AF65-F5344CB8AC3E}">
        <p14:creationId xmlns:p14="http://schemas.microsoft.com/office/powerpoint/2010/main" val="387742454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BE79321-B5A7-3D65-C90F-06C5371E66DC}"/>
              </a:ext>
            </a:extLst>
          </p:cNvPr>
          <p:cNvSpPr>
            <a:spLocks noGrp="1"/>
          </p:cNvSpPr>
          <p:nvPr>
            <p:ph type="title"/>
          </p:nvPr>
        </p:nvSpPr>
        <p:spPr/>
        <p:txBody>
          <a:bodyPr/>
          <a:lstStyle/>
          <a:p>
            <a:r>
              <a:rPr lang="en-US" altLang="en-US" dirty="0">
                <a:cs typeface="Book Antiqua" panose="02040602050305030304" pitchFamily="18" charset="0"/>
              </a:rPr>
              <a:t>Rule 16. Expert Testimony</a:t>
            </a:r>
          </a:p>
        </p:txBody>
      </p:sp>
      <p:sp>
        <p:nvSpPr>
          <p:cNvPr id="24579" name="Content Placeholder 2">
            <a:extLst>
              <a:ext uri="{FF2B5EF4-FFF2-40B4-BE49-F238E27FC236}">
                <a16:creationId xmlns:a16="http://schemas.microsoft.com/office/drawing/2014/main" id="{D4E3B3BC-4DB0-5D6A-95BC-E8C18ABC930E}"/>
              </a:ext>
            </a:extLst>
          </p:cNvPr>
          <p:cNvSpPr>
            <a:spLocks noGrp="1"/>
          </p:cNvSpPr>
          <p:nvPr>
            <p:ph idx="1"/>
          </p:nvPr>
        </p:nvSpPr>
        <p:spPr/>
        <p:txBody>
          <a:bodyPr/>
          <a:lstStyle/>
          <a:p>
            <a:r>
              <a:rPr lang="en-US" altLang="en-US" dirty="0">
                <a:ea typeface="ＭＳ Ｐゴシック" panose="020B0600070205080204" pitchFamily="34" charset="-128"/>
              </a:rPr>
              <a:t>Expert Testimony should be provided in an objective manner using medical knowledge to form expert medical opinions. Nonmedical factors (such as solicitation of business from attorneys, competition with other physicians, and personal bias unrelated to professional expertise) should not bias testimony. It is unethical for a physician to accept compensation that is contingent upon the outcome of litigation. False, deceptive or misleading expert testimony is unethical. For purposes of this Rule, expert testimony shall include oral testimony provided under oath, affidavits and declarations used in court proceedings and certificates of merit signed, ratified or otherwise adopted by the physician.</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50C05-69B6-4903-704F-B7D484042133}"/>
              </a:ext>
            </a:extLst>
          </p:cNvPr>
          <p:cNvSpPr>
            <a:spLocks noGrp="1"/>
          </p:cNvSpPr>
          <p:nvPr>
            <p:ph type="title"/>
          </p:nvPr>
        </p:nvSpPr>
        <p:spPr/>
        <p:txBody>
          <a:bodyPr/>
          <a:lstStyle/>
          <a:p>
            <a:r>
              <a:rPr lang="en-US" dirty="0"/>
              <a:t>Case History </a:t>
            </a:r>
          </a:p>
        </p:txBody>
      </p:sp>
      <p:sp>
        <p:nvSpPr>
          <p:cNvPr id="5" name="Content Placeholder 4">
            <a:extLst>
              <a:ext uri="{FF2B5EF4-FFF2-40B4-BE49-F238E27FC236}">
                <a16:creationId xmlns:a16="http://schemas.microsoft.com/office/drawing/2014/main" id="{F32315B4-51D7-65C1-6E28-94519306E7D3}"/>
              </a:ext>
            </a:extLst>
          </p:cNvPr>
          <p:cNvSpPr>
            <a:spLocks noGrp="1"/>
          </p:cNvSpPr>
          <p:nvPr>
            <p:ph idx="1"/>
          </p:nvPr>
        </p:nvSpPr>
        <p:spPr/>
        <p:txBody>
          <a:bodyPr/>
          <a:lstStyle/>
          <a:p>
            <a:pPr eaLnBrk="1" hangingPunct="1">
              <a:buFont typeface="Arial" panose="020B0604020202020204" pitchFamily="34" charset="0"/>
              <a:buChar char="•"/>
              <a:defRPr/>
            </a:pPr>
            <a:r>
              <a:rPr lang="en-US" dirty="0">
                <a:solidFill>
                  <a:schemeClr val="tx1">
                    <a:lumMod val="65000"/>
                    <a:lumOff val="35000"/>
                  </a:schemeClr>
                </a:solidFill>
                <a:ea typeface="+mn-ea"/>
              </a:rPr>
              <a:t> 45 yo F involved in an MVA in 2002</a:t>
            </a:r>
          </a:p>
          <a:p>
            <a:pPr lvl="1">
              <a:buFont typeface="Arial" panose="020B0604020202020204" pitchFamily="34" charset="0"/>
              <a:buChar char="•"/>
              <a:defRPr/>
            </a:pPr>
            <a:r>
              <a:rPr lang="en-US" sz="2400" dirty="0">
                <a:solidFill>
                  <a:schemeClr val="tx1">
                    <a:lumMod val="65000"/>
                    <a:lumOff val="35000"/>
                  </a:schemeClr>
                </a:solidFill>
              </a:rPr>
              <a:t>Patient sustained chemical injury OU at the time of the MVA</a:t>
            </a:r>
          </a:p>
          <a:p>
            <a:pPr lvl="1" eaLnBrk="1" hangingPunct="1">
              <a:buFont typeface="Arial" panose="020B0604020202020204" pitchFamily="34" charset="0"/>
              <a:buChar char="•"/>
              <a:defRPr/>
            </a:pPr>
            <a:r>
              <a:rPr lang="en-US" sz="2400" dirty="0">
                <a:solidFill>
                  <a:schemeClr val="tx1">
                    <a:lumMod val="65000"/>
                    <a:lumOff val="35000"/>
                  </a:schemeClr>
                </a:solidFill>
              </a:rPr>
              <a:t>Presumed to be secondary to:</a:t>
            </a:r>
          </a:p>
          <a:p>
            <a:pPr lvl="3" eaLnBrk="1" hangingPunct="1">
              <a:buFont typeface="Courier New" panose="02070309020205020404" pitchFamily="49" charset="0"/>
              <a:buChar char="o"/>
              <a:defRPr/>
            </a:pPr>
            <a:r>
              <a:rPr lang="en-US" sz="2000" dirty="0" err="1">
                <a:solidFill>
                  <a:schemeClr val="tx1">
                    <a:lumMod val="65000"/>
                    <a:lumOff val="35000"/>
                  </a:schemeClr>
                </a:solidFill>
              </a:rPr>
              <a:t>sulphuric</a:t>
            </a:r>
            <a:r>
              <a:rPr lang="en-US" sz="2000" dirty="0">
                <a:solidFill>
                  <a:schemeClr val="tx1">
                    <a:lumMod val="65000"/>
                    <a:lumOff val="35000"/>
                  </a:schemeClr>
                </a:solidFill>
              </a:rPr>
              <a:t> acid from a ruptured car battery, </a:t>
            </a:r>
          </a:p>
          <a:p>
            <a:pPr lvl="3" eaLnBrk="1" hangingPunct="1">
              <a:buFont typeface="Courier New" panose="02070309020205020404" pitchFamily="49" charset="0"/>
              <a:buChar char="o"/>
              <a:defRPr/>
            </a:pPr>
            <a:r>
              <a:rPr lang="en-US" sz="2000" dirty="0">
                <a:solidFill>
                  <a:schemeClr val="tx1">
                    <a:lumMod val="65000"/>
                    <a:lumOff val="35000"/>
                  </a:schemeClr>
                </a:solidFill>
              </a:rPr>
              <a:t>sodium hydroxide (alkali) from a deployed airbag</a:t>
            </a:r>
          </a:p>
          <a:p>
            <a:endParaRPr lang="en-US" dirty="0"/>
          </a:p>
        </p:txBody>
      </p:sp>
    </p:spTree>
    <p:extLst>
      <p:ext uri="{BB962C8B-B14F-4D97-AF65-F5344CB8AC3E}">
        <p14:creationId xmlns:p14="http://schemas.microsoft.com/office/powerpoint/2010/main" val="385688027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8345-5ACA-71B7-D0BB-2EE887E7EA7A}"/>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F94A0C79-99F3-59C5-E1F8-BFD1C157EB2A}"/>
              </a:ext>
            </a:extLst>
          </p:cNvPr>
          <p:cNvSpPr>
            <a:spLocks noGrp="1"/>
          </p:cNvSpPr>
          <p:nvPr>
            <p:ph idx="1"/>
          </p:nvPr>
        </p:nvSpPr>
        <p:spPr/>
        <p:txBody>
          <a:bodyPr/>
          <a:lstStyle/>
          <a:p>
            <a:r>
              <a:rPr lang="en-US" dirty="0"/>
              <a:t>Where does Dr. E’s expert testimony fall on the Rule 16 spectrum? </a:t>
            </a:r>
          </a:p>
          <a:p>
            <a:r>
              <a:rPr lang="en-US" dirty="0"/>
              <a:t>Could it be used by either the plaintiff or defense side of the case?</a:t>
            </a:r>
          </a:p>
          <a:p>
            <a:r>
              <a:rPr lang="en-US" dirty="0"/>
              <a:t>Was he showing any sort of bias? </a:t>
            </a:r>
          </a:p>
          <a:p>
            <a:endParaRPr lang="en-US" dirty="0"/>
          </a:p>
        </p:txBody>
      </p:sp>
    </p:spTree>
    <p:extLst>
      <p:ext uri="{BB962C8B-B14F-4D97-AF65-F5344CB8AC3E}">
        <p14:creationId xmlns:p14="http://schemas.microsoft.com/office/powerpoint/2010/main" val="13500866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7052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D240777-F44F-94E0-EF00-D6202486D1DF}"/>
              </a:ext>
            </a:extLst>
          </p:cNvPr>
          <p:cNvSpPr>
            <a:spLocks noGrp="1" noChangeArrowheads="1"/>
          </p:cNvSpPr>
          <p:nvPr>
            <p:ph type="title"/>
          </p:nvPr>
        </p:nvSpPr>
        <p:spPr/>
        <p:txBody>
          <a:bodyPr/>
          <a:lstStyle/>
          <a:p>
            <a:pPr eaLnBrk="1" hangingPunct="1"/>
            <a:r>
              <a:rPr lang="en-US" altLang="en-US" dirty="0">
                <a:cs typeface="Book Antiqua" panose="02040602050305030304" pitchFamily="18" charset="0"/>
              </a:rPr>
              <a:t>Case History</a:t>
            </a:r>
          </a:p>
        </p:txBody>
      </p:sp>
      <p:sp>
        <p:nvSpPr>
          <p:cNvPr id="7171" name="Rectangle 3">
            <a:extLst>
              <a:ext uri="{FF2B5EF4-FFF2-40B4-BE49-F238E27FC236}">
                <a16:creationId xmlns:a16="http://schemas.microsoft.com/office/drawing/2014/main" id="{7A81F6E4-E25F-CE56-6C5D-18B390990891}"/>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EMS arrived at the scene 10 minutes after the accident occurred</a:t>
            </a:r>
          </a:p>
          <a:p>
            <a:pPr eaLnBrk="1" hangingPunct="1"/>
            <a:r>
              <a:rPr lang="en-US" altLang="en-US" dirty="0">
                <a:ea typeface="ＭＳ Ｐゴシック" panose="020B0600070205080204" pitchFamily="34" charset="-128"/>
              </a:rPr>
              <a:t>Patient complained of burning of the eyes and face</a:t>
            </a:r>
          </a:p>
          <a:p>
            <a:pPr lvl="1" eaLnBrk="1" hangingPunct="1"/>
            <a:r>
              <a:rPr lang="en-US" altLang="en-US" sz="2400" dirty="0">
                <a:ea typeface="ＭＳ Ｐゴシック" panose="020B0600070205080204" pitchFamily="34" charset="-128"/>
              </a:rPr>
              <a:t>Ocular irrigation was not performed at the scene, during transport to the hospital, or promptly upon arrival to the hospital</a:t>
            </a:r>
          </a:p>
          <a:p>
            <a:pPr eaLnBrk="1" hangingPunct="1"/>
            <a:r>
              <a:rPr lang="en-US" altLang="en-US" dirty="0">
                <a:ea typeface="ＭＳ Ｐゴシック" panose="020B0600070205080204" pitchFamily="34" charset="-128"/>
              </a:rPr>
              <a:t>Patient developed bilateral severe corneal opacification and limbal stem cell damage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7B579BC-4A87-5D3B-2745-D2A913B7345F}"/>
              </a:ext>
            </a:extLst>
          </p:cNvPr>
          <p:cNvSpPr>
            <a:spLocks noGrp="1"/>
          </p:cNvSpPr>
          <p:nvPr>
            <p:ph type="title"/>
          </p:nvPr>
        </p:nvSpPr>
        <p:spPr/>
        <p:txBody>
          <a:bodyPr/>
          <a:lstStyle/>
          <a:p>
            <a:pPr eaLnBrk="1" hangingPunct="1"/>
            <a:r>
              <a:rPr lang="en-US" altLang="en-US" dirty="0">
                <a:cs typeface="Book Antiqua" panose="02040602050305030304" pitchFamily="18" charset="0"/>
              </a:rPr>
              <a:t>Case History</a:t>
            </a:r>
          </a:p>
        </p:txBody>
      </p:sp>
      <p:sp>
        <p:nvSpPr>
          <p:cNvPr id="8195" name="Content Placeholder 2">
            <a:extLst>
              <a:ext uri="{FF2B5EF4-FFF2-40B4-BE49-F238E27FC236}">
                <a16:creationId xmlns:a16="http://schemas.microsoft.com/office/drawing/2014/main" id="{810E4B76-6908-BBAB-706F-D8F2CA50EAF3}"/>
              </a:ext>
            </a:extLst>
          </p:cNvPr>
          <p:cNvSpPr>
            <a:spLocks noGrp="1"/>
          </p:cNvSpPr>
          <p:nvPr>
            <p:ph idx="1"/>
          </p:nvPr>
        </p:nvSpPr>
        <p:spPr/>
        <p:txBody>
          <a:bodyPr/>
          <a:lstStyle/>
          <a:p>
            <a:pPr eaLnBrk="1" hangingPunct="1"/>
            <a:r>
              <a:rPr lang="en-US" altLang="en-US" dirty="0">
                <a:ea typeface="ＭＳ Ｐゴシック" panose="020B0600070205080204" pitchFamily="34" charset="-128"/>
              </a:rPr>
              <a:t>Patient sues County Fire Department, ambulance service and hospital for failure to perform ocular irrigation</a:t>
            </a:r>
          </a:p>
          <a:p>
            <a:pPr lvl="1" eaLnBrk="1" hangingPunct="1"/>
            <a:r>
              <a:rPr lang="en-US" altLang="en-US" sz="2200" dirty="0">
                <a:ea typeface="ＭＳ Ｐゴシック" panose="020B0600070205080204" pitchFamily="34" charset="-128"/>
              </a:rPr>
              <a:t>County Fire Department and hospital settle</a:t>
            </a:r>
          </a:p>
          <a:p>
            <a:pPr lvl="1" eaLnBrk="1" hangingPunct="1"/>
            <a:r>
              <a:rPr lang="en-US" altLang="en-US" sz="2200" dirty="0">
                <a:ea typeface="ＭＳ Ｐゴシック" panose="020B0600070205080204" pitchFamily="34" charset="-128"/>
              </a:rPr>
              <a:t>Suit against the ambulance service is ongoing</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78AC9EA-21A8-FD09-A1A4-56B187E371F7}"/>
              </a:ext>
            </a:extLst>
          </p:cNvPr>
          <p:cNvSpPr>
            <a:spLocks noGrp="1" noChangeArrowheads="1"/>
          </p:cNvSpPr>
          <p:nvPr>
            <p:ph type="title"/>
          </p:nvPr>
        </p:nvSpPr>
        <p:spPr/>
        <p:txBody>
          <a:bodyPr/>
          <a:lstStyle/>
          <a:p>
            <a:pPr eaLnBrk="1" hangingPunct="1"/>
            <a:r>
              <a:rPr lang="en-US" altLang="en-US" dirty="0">
                <a:cs typeface="Book Antiqua" panose="02040602050305030304" pitchFamily="18" charset="0"/>
              </a:rPr>
              <a:t>Case History</a:t>
            </a:r>
          </a:p>
        </p:txBody>
      </p:sp>
      <p:sp>
        <p:nvSpPr>
          <p:cNvPr id="9219" name="Rectangle 3">
            <a:extLst>
              <a:ext uri="{FF2B5EF4-FFF2-40B4-BE49-F238E27FC236}">
                <a16:creationId xmlns:a16="http://schemas.microsoft.com/office/drawing/2014/main" id="{0AE6F027-795D-C589-A490-C2DC01DADE22}"/>
              </a:ext>
            </a:extLst>
          </p:cNvPr>
          <p:cNvSpPr>
            <a:spLocks noGrp="1" noChangeArrowheads="1"/>
          </p:cNvSpPr>
          <p:nvPr>
            <p:ph sz="half" idx="1"/>
          </p:nvPr>
        </p:nvSpPr>
        <p:spPr>
          <a:xfrm>
            <a:off x="609600" y="1676400"/>
            <a:ext cx="6553200" cy="4114800"/>
          </a:xfrm>
        </p:spPr>
        <p:txBody>
          <a:bodyPr/>
          <a:lstStyle/>
          <a:p>
            <a:pPr eaLnBrk="1" hangingPunct="1"/>
            <a:r>
              <a:rPr lang="en-US" altLang="en-US" dirty="0">
                <a:ea typeface="ＭＳ Ｐゴシック" panose="020B0600070205080204" pitchFamily="34" charset="-128"/>
              </a:rPr>
              <a:t>Patient referred to Dr. AA for management of bilateral corneal stem cell deficiency and corneal opacification, OS&gt;OD</a:t>
            </a:r>
          </a:p>
          <a:p>
            <a:pPr lvl="1" eaLnBrk="1" hangingPunct="1"/>
            <a:r>
              <a:rPr lang="en-US" altLang="en-US" sz="2200" dirty="0">
                <a:ea typeface="ＭＳ Ｐゴシック" panose="020B0600070205080204" pitchFamily="34" charset="-128"/>
              </a:rPr>
              <a:t>Cadaveric and living-related </a:t>
            </a:r>
            <a:r>
              <a:rPr lang="en-US" altLang="en-US" sz="2200" dirty="0" err="1">
                <a:ea typeface="ＭＳ Ｐゴシック" panose="020B0600070205080204" pitchFamily="34" charset="-128"/>
              </a:rPr>
              <a:t>keratolimbal</a:t>
            </a:r>
            <a:r>
              <a:rPr lang="en-US" altLang="en-US" sz="2200" dirty="0">
                <a:ea typeface="ＭＳ Ｐゴシック" panose="020B0600070205080204" pitchFamily="34" charset="-128"/>
              </a:rPr>
              <a:t> </a:t>
            </a:r>
            <a:br>
              <a:rPr lang="en-US" altLang="en-US" sz="2200" dirty="0">
                <a:ea typeface="ＭＳ Ｐゴシック" panose="020B0600070205080204" pitchFamily="34" charset="-128"/>
              </a:rPr>
            </a:br>
            <a:r>
              <a:rPr lang="en-US" altLang="en-US" sz="2200" dirty="0">
                <a:ea typeface="ＭＳ Ｐゴシック" panose="020B0600070205080204" pitchFamily="34" charset="-128"/>
              </a:rPr>
              <a:t>stem cell transplantation performed OD</a:t>
            </a:r>
          </a:p>
          <a:p>
            <a:pPr lvl="1" eaLnBrk="1" hangingPunct="1"/>
            <a:r>
              <a:rPr lang="en-US" altLang="en-US" sz="2200" dirty="0">
                <a:ea typeface="ＭＳ Ｐゴシック" panose="020B0600070205080204" pitchFamily="34" charset="-128"/>
              </a:rPr>
              <a:t>CE,PCIOL and Boston type I </a:t>
            </a:r>
            <a:r>
              <a:rPr lang="en-US" altLang="en-US" sz="2200" dirty="0" err="1">
                <a:ea typeface="ＭＳ Ｐゴシック" panose="020B0600070205080204" pitchFamily="34" charset="-128"/>
              </a:rPr>
              <a:t>keratoprosthesis</a:t>
            </a:r>
            <a:r>
              <a:rPr lang="en-US" altLang="en-US" sz="2200" dirty="0">
                <a:ea typeface="ＭＳ Ｐゴシック" panose="020B0600070205080204" pitchFamily="34" charset="-128"/>
              </a:rPr>
              <a:t> </a:t>
            </a:r>
            <a:br>
              <a:rPr lang="en-US" altLang="en-US" sz="2200" dirty="0">
                <a:ea typeface="ＭＳ Ｐゴシック" panose="020B0600070205080204" pitchFamily="34" charset="-128"/>
              </a:rPr>
            </a:br>
            <a:r>
              <a:rPr lang="en-US" altLang="en-US" sz="2200" dirty="0">
                <a:ea typeface="ＭＳ Ｐゴシック" panose="020B0600070205080204" pitchFamily="34" charset="-128"/>
              </a:rPr>
              <a:t>implantation performed OS </a:t>
            </a:r>
          </a:p>
        </p:txBody>
      </p:sp>
      <p:pic>
        <p:nvPicPr>
          <p:cNvPr id="9220" name="Picture 4" descr="7">
            <a:extLst>
              <a:ext uri="{FF2B5EF4-FFF2-40B4-BE49-F238E27FC236}">
                <a16:creationId xmlns:a16="http://schemas.microsoft.com/office/drawing/2014/main" id="{E1B5BEC5-4AD7-D173-8604-F58E621A5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714" y="1185807"/>
            <a:ext cx="2493085" cy="186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919BF2B-FEB2-9383-EC0A-0102E5071784}"/>
              </a:ext>
            </a:extLst>
          </p:cNvPr>
          <p:cNvPicPr>
            <a:picLocks noChangeAspect="1"/>
          </p:cNvPicPr>
          <p:nvPr/>
        </p:nvPicPr>
        <p:blipFill>
          <a:blip r:embed="rId4"/>
          <a:stretch>
            <a:fillRect/>
          </a:stretch>
        </p:blipFill>
        <p:spPr>
          <a:xfrm>
            <a:off x="8610600" y="3268532"/>
            <a:ext cx="2934929" cy="2202371"/>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64098FB-125D-6084-0D41-0CE094D1C556}"/>
              </a:ext>
            </a:extLst>
          </p:cNvPr>
          <p:cNvSpPr>
            <a:spLocks noGrp="1"/>
          </p:cNvSpPr>
          <p:nvPr>
            <p:ph type="title"/>
          </p:nvPr>
        </p:nvSpPr>
        <p:spPr/>
        <p:txBody>
          <a:bodyPr/>
          <a:lstStyle/>
          <a:p>
            <a:pPr eaLnBrk="1" hangingPunct="1"/>
            <a:r>
              <a:rPr lang="en-US" altLang="en-US" dirty="0">
                <a:cs typeface="Book Antiqua" panose="02040602050305030304" pitchFamily="18" charset="0"/>
              </a:rPr>
              <a:t>Case History</a:t>
            </a:r>
          </a:p>
        </p:txBody>
      </p:sp>
      <p:sp>
        <p:nvSpPr>
          <p:cNvPr id="11267" name="Content Placeholder 2">
            <a:extLst>
              <a:ext uri="{FF2B5EF4-FFF2-40B4-BE49-F238E27FC236}">
                <a16:creationId xmlns:a16="http://schemas.microsoft.com/office/drawing/2014/main" id="{E8122934-BCA2-7914-1886-7AC734BFA923}"/>
              </a:ext>
            </a:extLst>
          </p:cNvPr>
          <p:cNvSpPr>
            <a:spLocks noGrp="1"/>
          </p:cNvSpPr>
          <p:nvPr>
            <p:ph idx="1"/>
          </p:nvPr>
        </p:nvSpPr>
        <p:spPr/>
        <p:txBody>
          <a:bodyPr/>
          <a:lstStyle/>
          <a:p>
            <a:pPr eaLnBrk="1" hangingPunct="1"/>
            <a:r>
              <a:rPr lang="en-US" altLang="en-US" dirty="0">
                <a:ea typeface="ＭＳ Ｐゴシック" panose="020B0600070205080204" pitchFamily="34" charset="-128"/>
              </a:rPr>
              <a:t>Dr. AA asked by plaintiff’s attorney to provide deposition as treating physician</a:t>
            </a:r>
          </a:p>
          <a:p>
            <a:pPr lvl="1" eaLnBrk="1" hangingPunct="1"/>
            <a:r>
              <a:rPr lang="en-US" altLang="en-US" sz="2200" dirty="0">
                <a:ea typeface="ＭＳ Ｐゴシック" panose="020B0600070205080204" pitchFamily="34" charset="-128"/>
              </a:rPr>
              <a:t>Dr. AA agrees</a:t>
            </a:r>
          </a:p>
          <a:p>
            <a:pPr eaLnBrk="1" hangingPunct="1"/>
            <a:r>
              <a:rPr lang="en-US" altLang="en-US" dirty="0">
                <a:ea typeface="ＭＳ Ｐゴシック" panose="020B0600070205080204" pitchFamily="34" charset="-128"/>
              </a:rPr>
              <a:t>Defense experts contend that the “full extent of damage” to the plaintiff’s cornea occurred in the first 3 to 5 minutes of exposure to the chemicals</a:t>
            </a:r>
          </a:p>
          <a:p>
            <a:pPr lvl="1" eaLnBrk="1" hangingPunct="1"/>
            <a:r>
              <a:rPr lang="en-US" altLang="en-US" sz="2200" dirty="0">
                <a:ea typeface="ＭＳ Ｐゴシック" panose="020B0600070205080204" pitchFamily="34" charset="-128"/>
              </a:rPr>
              <a:t>Therefore, failure to perform ocular irrigation at the scene, in the ambulance, and upon arrival at the hospital did not affect the final clinical outcome</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9918413-D254-05CB-0F23-F841B82950D2}"/>
              </a:ext>
            </a:extLst>
          </p:cNvPr>
          <p:cNvSpPr>
            <a:spLocks noGrp="1"/>
          </p:cNvSpPr>
          <p:nvPr>
            <p:ph type="title"/>
          </p:nvPr>
        </p:nvSpPr>
        <p:spPr/>
        <p:txBody>
          <a:bodyPr/>
          <a:lstStyle/>
          <a:p>
            <a:pPr eaLnBrk="1" hangingPunct="1"/>
            <a:r>
              <a:rPr lang="en-US" altLang="en-US" dirty="0">
                <a:cs typeface="Book Antiqua" panose="02040602050305030304" pitchFamily="18" charset="0"/>
              </a:rPr>
              <a:t>Case History</a:t>
            </a:r>
          </a:p>
        </p:txBody>
      </p:sp>
      <p:sp>
        <p:nvSpPr>
          <p:cNvPr id="12291" name="Content Placeholder 2">
            <a:extLst>
              <a:ext uri="{FF2B5EF4-FFF2-40B4-BE49-F238E27FC236}">
                <a16:creationId xmlns:a16="http://schemas.microsoft.com/office/drawing/2014/main" id="{AD4B6D5B-4D1C-1662-C2C6-EDB7A7BC8B3E}"/>
              </a:ext>
            </a:extLst>
          </p:cNvPr>
          <p:cNvSpPr>
            <a:spLocks noGrp="1"/>
          </p:cNvSpPr>
          <p:nvPr>
            <p:ph idx="1"/>
          </p:nvPr>
        </p:nvSpPr>
        <p:spPr/>
        <p:txBody>
          <a:bodyPr/>
          <a:lstStyle/>
          <a:p>
            <a:pPr eaLnBrk="1" hangingPunct="1"/>
            <a:r>
              <a:rPr lang="en-US" altLang="en-US" dirty="0">
                <a:ea typeface="ＭＳ Ｐゴシック" panose="020B0600070205080204" pitchFamily="34" charset="-128"/>
              </a:rPr>
              <a:t>Dr. AA asked to provide a declaration, refuting the statements made by the defense experts</a:t>
            </a:r>
          </a:p>
          <a:p>
            <a:pPr eaLnBrk="1" hangingPunct="1"/>
            <a:r>
              <a:rPr lang="en-US" altLang="en-US" dirty="0">
                <a:ea typeface="ＭＳ Ｐゴシック" panose="020B0600070205080204" pitchFamily="34" charset="-128"/>
              </a:rPr>
              <a:t>A review of the literature did not reveal any reports concerning the utility of performing ocular irrigation at various time points following an ocular acidic or alkali chemical exposure, in regard to prevention of subsequent adverse sequelae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3EE4D5E-D27D-EFC3-9D4F-09334BEAF7AC}"/>
              </a:ext>
            </a:extLst>
          </p:cNvPr>
          <p:cNvSpPr>
            <a:spLocks noGrp="1"/>
          </p:cNvSpPr>
          <p:nvPr>
            <p:ph type="title"/>
          </p:nvPr>
        </p:nvSpPr>
        <p:spPr/>
        <p:txBody>
          <a:bodyPr/>
          <a:lstStyle/>
          <a:p>
            <a:pPr eaLnBrk="1" hangingPunct="1"/>
            <a:r>
              <a:rPr lang="en-US" altLang="en-US" dirty="0">
                <a:cs typeface="Book Antiqua" panose="02040602050305030304" pitchFamily="18" charset="0"/>
              </a:rPr>
              <a:t>Dr. AA’s Declaration</a:t>
            </a:r>
          </a:p>
        </p:txBody>
      </p:sp>
      <p:grpSp>
        <p:nvGrpSpPr>
          <p:cNvPr id="13315" name="Group 10">
            <a:extLst>
              <a:ext uri="{FF2B5EF4-FFF2-40B4-BE49-F238E27FC236}">
                <a16:creationId xmlns:a16="http://schemas.microsoft.com/office/drawing/2014/main" id="{0D2034BA-852D-73AE-0B33-D569F3030744}"/>
              </a:ext>
            </a:extLst>
          </p:cNvPr>
          <p:cNvGrpSpPr>
            <a:grpSpLocks/>
          </p:cNvGrpSpPr>
          <p:nvPr/>
        </p:nvGrpSpPr>
        <p:grpSpPr bwMode="auto">
          <a:xfrm>
            <a:off x="990600" y="1524000"/>
            <a:ext cx="8712200" cy="4470400"/>
            <a:chOff x="870657" y="1676400"/>
            <a:chExt cx="7381875" cy="3505200"/>
          </a:xfrm>
        </p:grpSpPr>
        <p:pic>
          <p:nvPicPr>
            <p:cNvPr id="13316" name="Picture 2">
              <a:extLst>
                <a:ext uri="{FF2B5EF4-FFF2-40B4-BE49-F238E27FC236}">
                  <a16:creationId xmlns:a16="http://schemas.microsoft.com/office/drawing/2014/main" id="{554B054D-C182-5FB5-02B1-30AD4204B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57" y="1676400"/>
              <a:ext cx="7381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C856EC11-1C8F-B14F-7C6A-1A51C90F1B3E}"/>
                </a:ext>
              </a:extLst>
            </p:cNvPr>
            <p:cNvSpPr>
              <a:spLocks noChangeArrowheads="1"/>
            </p:cNvSpPr>
            <p:nvPr/>
          </p:nvSpPr>
          <p:spPr bwMode="auto">
            <a:xfrm>
              <a:off x="6858000" y="1752600"/>
              <a:ext cx="914400" cy="304800"/>
            </a:xfrm>
            <a:prstGeom prst="rect">
              <a:avLst/>
            </a:prstGeom>
            <a:solidFill>
              <a:schemeClr val="bg1"/>
            </a:solidFill>
            <a:ln w="9525">
              <a:solidFill>
                <a:schemeClr val="bg1"/>
              </a:solidFill>
              <a:round/>
              <a:headEnd/>
              <a:tailEnd/>
            </a:ln>
          </p:spPr>
          <p:txBody>
            <a:bodyPr/>
            <a:lstStyle>
              <a:lvl1pPr eaLnBrk="0" hangingPunct="0">
                <a:spcBef>
                  <a:spcPct val="20000"/>
                </a:spcBef>
                <a:buFont typeface="Wingdings" panose="05000000000000000000" pitchFamily="2" charset="2"/>
                <a:buChar char="§"/>
                <a:defRPr sz="3200">
                  <a:solidFill>
                    <a:srgbClr val="575757"/>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rgbClr val="575757"/>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SzPct val="40000"/>
                <a:buFont typeface="Wingdings" panose="05000000000000000000" pitchFamily="2" charset="2"/>
                <a:buChar char=""/>
                <a:defRPr sz="2400">
                  <a:solidFill>
                    <a:srgbClr val="575757"/>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13318" name="Rectangle 6">
              <a:extLst>
                <a:ext uri="{FF2B5EF4-FFF2-40B4-BE49-F238E27FC236}">
                  <a16:creationId xmlns:a16="http://schemas.microsoft.com/office/drawing/2014/main" id="{C0F157A0-233B-224C-4C2E-19F94D7D5F7E}"/>
                </a:ext>
              </a:extLst>
            </p:cNvPr>
            <p:cNvSpPr>
              <a:spLocks noChangeArrowheads="1"/>
            </p:cNvSpPr>
            <p:nvPr/>
          </p:nvSpPr>
          <p:spPr bwMode="auto">
            <a:xfrm>
              <a:off x="4876800" y="4343400"/>
              <a:ext cx="838200" cy="304800"/>
            </a:xfrm>
            <a:prstGeom prst="rect">
              <a:avLst/>
            </a:prstGeom>
            <a:solidFill>
              <a:schemeClr val="bg1"/>
            </a:solidFill>
            <a:ln w="9525">
              <a:solidFill>
                <a:schemeClr val="bg1"/>
              </a:solidFill>
              <a:round/>
              <a:headEnd/>
              <a:tailEnd/>
            </a:ln>
          </p:spPr>
          <p:txBody>
            <a:bodyPr/>
            <a:lstStyle>
              <a:lvl1pPr eaLnBrk="0" hangingPunct="0">
                <a:spcBef>
                  <a:spcPct val="20000"/>
                </a:spcBef>
                <a:buFont typeface="Wingdings" panose="05000000000000000000" pitchFamily="2" charset="2"/>
                <a:buChar char="§"/>
                <a:defRPr sz="3200">
                  <a:solidFill>
                    <a:srgbClr val="575757"/>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rgbClr val="575757"/>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SzPct val="40000"/>
                <a:buFont typeface="Wingdings" panose="05000000000000000000" pitchFamily="2" charset="2"/>
                <a:buChar char=""/>
                <a:defRPr sz="2400">
                  <a:solidFill>
                    <a:srgbClr val="575757"/>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75757"/>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gr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672549-363A-7C6C-9FE2-2952CDF64FC3}"/>
              </a:ext>
            </a:extLst>
          </p:cNvPr>
          <p:cNvSpPr>
            <a:spLocks noGrp="1"/>
          </p:cNvSpPr>
          <p:nvPr>
            <p:ph type="title"/>
          </p:nvPr>
        </p:nvSpPr>
        <p:spPr/>
        <p:txBody>
          <a:bodyPr/>
          <a:lstStyle/>
          <a:p>
            <a:r>
              <a:rPr lang="en-US" dirty="0"/>
              <a:t>Response to Declaration</a:t>
            </a:r>
          </a:p>
        </p:txBody>
      </p:sp>
      <p:sp>
        <p:nvSpPr>
          <p:cNvPr id="5" name="Content Placeholder 4">
            <a:extLst>
              <a:ext uri="{FF2B5EF4-FFF2-40B4-BE49-F238E27FC236}">
                <a16:creationId xmlns:a16="http://schemas.microsoft.com/office/drawing/2014/main" id="{E900654A-CAC5-D4D1-1F18-14795F217A65}"/>
              </a:ext>
            </a:extLst>
          </p:cNvPr>
          <p:cNvSpPr>
            <a:spLocks noGrp="1"/>
          </p:cNvSpPr>
          <p:nvPr>
            <p:ph idx="1"/>
          </p:nvPr>
        </p:nvSpPr>
        <p:spPr/>
        <p:txBody>
          <a:bodyPr/>
          <a:lstStyle/>
          <a:p>
            <a:r>
              <a:rPr lang="en-US" dirty="0"/>
              <a:t>Plaintiff’s attorney sent Dr. AA a letter, stating that the declaration was “inadequate” and that it should be rewritten to indicate that failure to perform irrigation at the accident scene, in the ambulance and upon arrival to the hospital resulted in additional injury to the plaintiff’s eyes</a:t>
            </a:r>
          </a:p>
          <a:p>
            <a:r>
              <a:rPr lang="en-US" dirty="0"/>
              <a:t>Dr. AA responded that he could not revise the declaration accordingly as he was unable to find evidence in the scientific literature to support such a statement</a:t>
            </a:r>
          </a:p>
          <a:p>
            <a:pPr marL="0" indent="0">
              <a:buNone/>
            </a:pPr>
            <a:endParaRPr lang="en-US" dirty="0"/>
          </a:p>
        </p:txBody>
      </p:sp>
    </p:spTree>
    <p:extLst>
      <p:ext uri="{BB962C8B-B14F-4D97-AF65-F5344CB8AC3E}">
        <p14:creationId xmlns:p14="http://schemas.microsoft.com/office/powerpoint/2010/main" val="2284084754"/>
      </p:ext>
    </p:extLst>
  </p:cSld>
  <p:clrMapOvr>
    <a:masterClrMapping/>
  </p:clrMapOvr>
  <p:transition>
    <p:fade/>
  </p:transition>
</p:sld>
</file>

<file path=ppt/theme/theme1.xml><?xml version="1.0" encoding="utf-8"?>
<a:theme xmlns:a="http://schemas.openxmlformats.org/drawingml/2006/main" name="AAO_PPT_TEMPLATE_WIDE_20180109">
  <a:themeElements>
    <a:clrScheme name="Academy">
      <a:dk1>
        <a:srgbClr val="000000"/>
      </a:dk1>
      <a:lt1>
        <a:srgbClr val="FFFFFF"/>
      </a:lt1>
      <a:dk2>
        <a:srgbClr val="53565A"/>
      </a:dk2>
      <a:lt2>
        <a:srgbClr val="351F65"/>
      </a:lt2>
      <a:accent1>
        <a:srgbClr val="D05A57"/>
      </a:accent1>
      <a:accent2>
        <a:srgbClr val="F68D2E"/>
      </a:accent2>
      <a:accent3>
        <a:srgbClr val="F2C75C"/>
      </a:accent3>
      <a:accent4>
        <a:srgbClr val="A9C23F"/>
      </a:accent4>
      <a:accent5>
        <a:srgbClr val="86C8BC"/>
      </a:accent5>
      <a:accent6>
        <a:srgbClr val="3E87C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a:defPPr>
      </a:lstStyle>
    </a:txDef>
  </a:objectDefaults>
  <a:extraClrSchemeLst/>
  <a:extLst>
    <a:ext uri="{05A4C25C-085E-4340-85A3-A5531E510DB2}">
      <thm15:themeFamily xmlns:thm15="http://schemas.microsoft.com/office/thememl/2012/main" name="AAO PPT  TEMPLATE_WIDE_20161216.potx" id="{E3145F29-EC0F-467F-A28F-783E739528AB}" vid="{B682E372-D806-4981-BDE8-DB47C38DED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3F5B6B876A3E458BE4D524A4037852" ma:contentTypeVersion="8" ma:contentTypeDescription="Create a new document." ma:contentTypeScope="" ma:versionID="7aa00102085b360eb7b9922eea7b719d">
  <xsd:schema xmlns:xsd="http://www.w3.org/2001/XMLSchema" xmlns:xs="http://www.w3.org/2001/XMLSchema" xmlns:p="http://schemas.microsoft.com/office/2006/metadata/properties" xmlns:ns2="272f664c-e4d1-4b55-8c84-187a3b1fbd1d" xmlns:ns3="e56d3aac-1f41-4556-81ab-f0bb9113a72d" targetNamespace="http://schemas.microsoft.com/office/2006/metadata/properties" ma:root="true" ma:fieldsID="bfd57c48e5a2dec8be175cd3cd306b77" ns2:_="" ns3:_="">
    <xsd:import namespace="272f664c-e4d1-4b55-8c84-187a3b1fbd1d"/>
    <xsd:import namespace="e56d3aac-1f41-4556-81ab-f0bb9113a7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f664c-e4d1-4b55-8c84-187a3b1fbd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6d3aac-1f41-4556-81ab-f0bb9113a7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DD854-F139-406C-8CF5-FD51B80AB306}">
  <ds:schemaRefs>
    <ds:schemaRef ds:uri="http://schemas.microsoft.com/sharepoint/v3/contenttype/forms"/>
  </ds:schemaRefs>
</ds:datastoreItem>
</file>

<file path=customXml/itemProps2.xml><?xml version="1.0" encoding="utf-8"?>
<ds:datastoreItem xmlns:ds="http://schemas.openxmlformats.org/officeDocument/2006/customXml" ds:itemID="{642C69CF-8D51-4A32-980C-173A54FFDDBB}">
  <ds:schemaRefs>
    <ds:schemaRef ds:uri="http://purl.org/dc/terms/"/>
    <ds:schemaRef ds:uri="http://purl.org/dc/elements/1.1/"/>
    <ds:schemaRef ds:uri="http://schemas.microsoft.com/office/2006/documentManagement/types"/>
    <ds:schemaRef ds:uri="http://purl.org/dc/dcmitype/"/>
    <ds:schemaRef ds:uri="e56d3aac-1f41-4556-81ab-f0bb9113a72d"/>
    <ds:schemaRef ds:uri="http://schemas.microsoft.com/office/2006/metadata/properties"/>
    <ds:schemaRef ds:uri="http://schemas.microsoft.com/office/infopath/2007/PartnerControls"/>
    <ds:schemaRef ds:uri="http://schemas.openxmlformats.org/package/2006/metadata/core-properties"/>
    <ds:schemaRef ds:uri="272f664c-e4d1-4b55-8c84-187a3b1fbd1d"/>
    <ds:schemaRef ds:uri="http://www.w3.org/XML/1998/namespace"/>
  </ds:schemaRefs>
</ds:datastoreItem>
</file>

<file path=customXml/itemProps3.xml><?xml version="1.0" encoding="utf-8"?>
<ds:datastoreItem xmlns:ds="http://schemas.openxmlformats.org/officeDocument/2006/customXml" ds:itemID="{E1B2697C-FC7D-4BA5-A983-A977C78F7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f664c-e4d1-4b55-8c84-187a3b1fbd1d"/>
    <ds:schemaRef ds:uri="e56d3aac-1f41-4556-81ab-f0bb9113a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AAO_PPT_TEMPLATE_WIDE_20180112</Template>
  <TotalTime>575</TotalTime>
  <Words>1041</Words>
  <Application>Microsoft Office PowerPoint</Application>
  <PresentationFormat>Widescreen</PresentationFormat>
  <Paragraphs>90</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AAO_PPT_TEMPLATE_WIDE_20180109</vt:lpstr>
      <vt:lpstr>Case Study 1</vt:lpstr>
      <vt:lpstr>Case History </vt:lpstr>
      <vt:lpstr>Case History</vt:lpstr>
      <vt:lpstr>Case History</vt:lpstr>
      <vt:lpstr>Case History</vt:lpstr>
      <vt:lpstr>Case History</vt:lpstr>
      <vt:lpstr>Case History</vt:lpstr>
      <vt:lpstr>Dr. AA’s Declaration</vt:lpstr>
      <vt:lpstr>Response to Declaration</vt:lpstr>
      <vt:lpstr>Just the Check, Please</vt:lpstr>
      <vt:lpstr>Plaintiff’s Attorney’s Response</vt:lpstr>
      <vt:lpstr>Rule 16. Expert Testimony</vt:lpstr>
      <vt:lpstr>What do you think? </vt:lpstr>
      <vt:lpstr>Case Study 2</vt:lpstr>
      <vt:lpstr>Report of a Case</vt:lpstr>
      <vt:lpstr>Report of a Case </vt:lpstr>
      <vt:lpstr>In His Deposition </vt:lpstr>
      <vt:lpstr>Further…</vt:lpstr>
      <vt:lpstr>Rule 16. Expert Testimony</vt:lpstr>
      <vt:lpstr>What Do You Think?</vt:lpstr>
      <vt:lpstr>PowerPoint Presentation</vt:lpstr>
    </vt:vector>
  </TitlesOfParts>
  <Company>Buchalter Nemer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mpearse</dc:creator>
  <cp:lastModifiedBy>Mara Pearse Burke</cp:lastModifiedBy>
  <cp:revision>21</cp:revision>
  <dcterms:created xsi:type="dcterms:W3CDTF">2018-08-15T18:59:43Z</dcterms:created>
  <dcterms:modified xsi:type="dcterms:W3CDTF">2022-11-04T20:29:26Z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0x010100E13F5B6B876A3E458BE4D524A4037852</vt:lpwstr>
  </property>
</Properties>
</file>