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sldIdLst>
    <p:sldId id="311" r:id="rId2"/>
    <p:sldId id="314" r:id="rId3"/>
    <p:sldId id="348" r:id="rId4"/>
    <p:sldId id="349" r:id="rId5"/>
    <p:sldId id="358" r:id="rId6"/>
    <p:sldId id="357" r:id="rId7"/>
    <p:sldId id="359" r:id="rId8"/>
    <p:sldId id="315" r:id="rId9"/>
    <p:sldId id="351" r:id="rId10"/>
    <p:sldId id="350" r:id="rId11"/>
    <p:sldId id="277" r:id="rId12"/>
    <p:sldId id="278" r:id="rId13"/>
    <p:sldId id="308" r:id="rId14"/>
    <p:sldId id="306" r:id="rId15"/>
    <p:sldId id="309" r:id="rId16"/>
    <p:sldId id="310" r:id="rId17"/>
    <p:sldId id="279" r:id="rId18"/>
    <p:sldId id="347" r:id="rId19"/>
    <p:sldId id="334" r:id="rId20"/>
    <p:sldId id="317" r:id="rId21"/>
    <p:sldId id="316" r:id="rId22"/>
    <p:sldId id="318" r:id="rId23"/>
    <p:sldId id="319" r:id="rId24"/>
    <p:sldId id="286" r:id="rId25"/>
    <p:sldId id="336" r:id="rId26"/>
    <p:sldId id="291" r:id="rId27"/>
    <p:sldId id="339" r:id="rId28"/>
    <p:sldId id="335" r:id="rId29"/>
    <p:sldId id="288" r:id="rId30"/>
    <p:sldId id="361" r:id="rId31"/>
    <p:sldId id="327" r:id="rId32"/>
    <p:sldId id="352" r:id="rId33"/>
    <p:sldId id="353" r:id="rId34"/>
    <p:sldId id="354" r:id="rId35"/>
    <p:sldId id="362" r:id="rId36"/>
    <p:sldId id="355" r:id="rId37"/>
    <p:sldId id="356" r:id="rId38"/>
    <p:sldId id="364" r:id="rId39"/>
    <p:sldId id="337" r:id="rId40"/>
    <p:sldId id="290" r:id="rId41"/>
    <p:sldId id="363" r:id="rId42"/>
    <p:sldId id="338" r:id="rId43"/>
    <p:sldId id="360" r:id="rId44"/>
    <p:sldId id="289" r:id="rId45"/>
    <p:sldId id="331" r:id="rId46"/>
    <p:sldId id="344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2D050"/>
    <a:srgbClr val="0000FF"/>
    <a:srgbClr val="FFFFCC"/>
    <a:srgbClr val="CCCC00"/>
    <a:srgbClr val="DDDDDD"/>
    <a:srgbClr val="CCFF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403" autoAdjust="0"/>
  </p:normalViewPr>
  <p:slideViewPr>
    <p:cSldViewPr>
      <p:cViewPr varScale="1">
        <p:scale>
          <a:sx n="86" d="100"/>
          <a:sy n="86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1B840BE-BE4F-444B-8549-7830944409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B3A14CC-EDDE-4477-80AB-5B445B980BA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A844B89-C5E5-43D6-B002-96740FA2536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9D50963-4F6F-485F-8D85-E75C766B2C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64C31D1-5F7E-4F92-932A-6CFD3C99E9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097A00-4053-4BCB-8D28-92688883A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0CD23AA-3AED-435C-B9A2-5261C5B65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763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85F6BF9-9C27-43FC-83C6-811D13B5A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2C7F15-4FEC-4D85-8F0B-CA73CBB0F1C3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3285C50-FB65-4855-8A11-2EB0796933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30F11C7-3FCE-490F-ABFC-AD0AA784D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13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0D6C36D-87BA-4C68-93B0-62E75794A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FAB32D-0217-4F1B-A020-84239F1D7F7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0959D93-D086-4916-8E1B-CAE2D9361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F1B8CFB-F907-40B1-8A6F-A2761428F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61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139B79E-B959-45A0-A5F9-45C04F08D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765502-E0D5-4B8C-B013-49DF1DDF2DC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26B8A61-4A1D-4C1F-9421-DDFA1FF5A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6897409-BB5D-474A-911B-BA7323CD1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28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CE3D3BC-2DB0-4C9D-BBB2-B93DBFC7B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423E6D-7B01-4E25-9C6A-2A186F5B509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0B02289-4296-4F4F-A5B3-6ADF4865E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449BF79-D70A-4A8F-9849-03764907D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74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2C2451D-CABC-4D58-9BF5-D3BA13D758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91CD9E-3460-497B-BC62-587DE079B47B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7E89C4E-807C-4C6F-A7AD-8D9BBC71DA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0CE88F2-438B-420B-812A-AC2B36207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97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06B1C9C1-D9A2-40D8-923E-AFC84686B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453005-2AA7-4BD6-97F1-AF8351278A5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9FBAE6F-CC64-42AE-84F6-A073522CCD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9500037-4E07-46D6-AF03-2DD0E2099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52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1B23A69-0306-4F27-8B65-587D1CD1A9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985575-AA05-4E1D-9453-1E0050E4A98D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359A9E-5B86-46F0-B7D5-E01545DF75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E256E1B-A541-49B4-8A57-CA566F3DE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28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1C16431-20C3-4CA5-B409-33F3B71356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A05B36-26D4-47F7-AF44-95E39050BC40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FDAA3A1-DEC4-4E16-91A4-29CD5C13D9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D10603A-0E3A-42F4-96D2-118D37C81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12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10301D3-D71E-4BDE-BA6D-BAFA576D09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3C34E-113E-4D8E-B004-C95E24D218B7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18836B1-2A1C-4161-9AD6-BD51F7C6E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A2943CB-DD4A-4671-BAD5-8E526AC7E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2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5E8F1E9-F48E-490C-8FC9-04F70CFB6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88A9AF-BA92-4128-ABDA-790C2D99FD65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FC1412AE-B1F1-4EBC-9268-BF1551890C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D726024-AB08-4AAB-B3DE-3A1C52B88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427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8C423F0-AD58-486F-B544-80FB82C36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63588A-7457-4E3A-8882-151ACD32965A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B9D7718-C142-4AFE-8D66-F70D3D0E6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570819B-9764-4590-AC11-0AE467F5D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4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CA17F44-9594-47BB-A694-1A6675E5D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221940-0837-45F4-98D9-DF23E46EF8F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EEAF588-FBB5-4F0C-B632-2187BF5041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CDBD7C6-098A-4F4C-A828-BC7F51A93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457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93B3AA54-ED3C-4800-8CB9-CF492B68C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D20038-579A-4D7B-836D-123BF9E28DCF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D6AD319C-C060-45D3-8187-0940FF3165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EB1B151-183C-4CB8-804F-4E934B89E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017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54514292-1BCD-4391-B234-B99BCC90F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289F01-780E-4D95-B5AD-AE56A1287EAE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4619486-6E98-44C5-9B93-DF380DDF91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F809D24-76C2-4712-A542-27122902A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02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311D4F07-2492-4495-AE34-3B8FDF5555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ECC52D-180A-4F41-81C5-23FEF2E02D7A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EE3B0EC-F469-4CBE-B547-E30BDB008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262567D5-7E18-4428-A86B-5037E2923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13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26545BC-58D9-43EC-BED4-9405C8165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4563F8-1DEB-4466-896A-1247DA71D2E4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EE8AAD0E-789B-4097-AED7-CC2307941D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DA4775B-3312-45A6-800F-F78E1BE07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9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D40F008C-31A3-4D33-93E3-F456931857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E9ECE6-6DCF-4833-9212-E5D42643F806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C87BF00A-3B19-4DF3-AA50-B0F493853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DF1FE06-1081-4D8E-A05A-F40F62FE8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35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1D71A8CC-A9D2-4B62-BC0E-E6800AC6C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9C230E-F6CA-40C1-831C-56A6F73FE47A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A2268275-69E4-45BB-85AE-E7C6E920D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3CE223B-236F-4747-AF97-B53D6182E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509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E5CEDAF1-A43A-4B61-91FA-0937752DC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15933-30DA-418F-9F61-09D177DEBBC9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1C9232FC-EC19-4A89-B4E7-F1F0A50BDA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B4A385B-E005-43C5-8FD4-7BF33C564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261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AF38C313-B3E7-4263-B144-524DE2B0B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F182E9-EED6-4012-935C-FAD116D98341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F4906AD-6B4A-425E-8A5A-02223333D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1AC8BF6-8D4E-463C-9807-481B8EC75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60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6A439644-D175-460E-A33C-E00632D29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523F59-19F3-4450-B679-023F07ED2590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32BBF2D7-3F46-40B7-AF01-8F3B35E934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2FB90AB-A900-4F66-9A9D-D777FBA37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365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204339A-2747-4D33-96FC-07AEEADFF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94F66C-15F3-4F9C-8B5A-DA87B18F0599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FA8CFDCA-EC44-4D44-A9CE-E2888ADD11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4C0342E6-E92F-426B-AC65-6F19CB681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85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C68898E-586A-44DA-8227-B5F22DDDC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0AECB-CC9A-467F-AE7C-65697040AAA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31071BD-8E37-488A-9934-C7FB25ED81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84D7C3A-8009-4323-8E4C-972183BB8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7447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C8DD6A6-896A-4778-959F-0561811A0E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F0165F-E83B-40F8-8D8C-85ADA52C1158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132A6C8B-8D69-4705-B936-BBF50E4D7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5F98C486-35DE-49BF-AEDF-9D963D4F7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104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71A615F2-E203-4DF6-ABD0-B3A88AB689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C7F26-E9DB-47AB-9AAB-AC0643C02E17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34AF2058-958A-4A84-87CD-31B3639FAE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7E993F0B-B4F8-4513-8D57-B44253DD8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598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164D66D0-157B-4B73-A75A-E5CB7A7A7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A5BDB3-EC41-403E-8144-6FB5FB1100DA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3E5D0597-6BEB-4C68-80D6-372B400E4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58F63951-0040-4A8D-A31E-511F5F3B7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99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77DAC042-02F3-42C4-9957-0E62CED916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70F0BA-2C6D-4613-8E8B-AA1BE66F179D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46E024C7-421F-41CC-8133-34AE3A3A02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A3F17994-3C7E-414B-A69F-0B493AE39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5580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13137453-A9BA-40DE-96E2-0B6852B72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C26B7-F233-46B1-937C-AF1FA706A110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097AAB14-32F5-43C9-ACE8-E3D54D11E3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A8CAC3F0-61C6-4244-9E73-3C09A6A51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341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F6F11204-77A7-4A8D-B619-BD9FF3E4D0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FE45A8-174F-4CA2-9A5B-83E767F386FE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C16CE8EC-8976-41A3-8F83-1EBC580FE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A7191B26-A43B-4EF2-A990-D0672AA6F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921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7B9A03D6-7DE7-4DCE-A3E3-BF9486DFF5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9D0318-B0A5-4AF6-AB84-ABCF980F87C2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84313E82-3060-4A73-9542-10DF83926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F1067FDC-5BB6-4895-BB52-7B2BDC7EF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90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B050CA1C-4639-4C60-B6B8-6026B1645A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CD8618-6C6F-4114-834D-D509FB4E7976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3E403FA1-C982-49E2-8E35-7B8F35A09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E3331FFD-B3AB-4145-8A41-1E399AFD8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149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D97325E8-7032-4952-8EB1-BE3E7CCBD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FCC318-06AD-4419-9FE3-3A7C08346B36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F99725CA-E948-4F45-96A0-76DD4E3CE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F9F9D9C8-2522-45D8-AEBB-CD2686CE2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968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D97325E8-7032-4952-8EB1-BE3E7CCBD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FCC318-06AD-4419-9FE3-3A7C08346B36}" type="slidenum">
              <a:rPr lang="en-US" altLang="en-US" smtClean="0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F99725CA-E948-4F45-96A0-76DD4E3CE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F9F9D9C8-2522-45D8-AEBB-CD2686CE2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77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904399E-C42A-45E5-94AE-8688064BA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A2E6FC-DC0F-40C7-A7E4-57482B8BA5A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A53ED38-734F-4A51-A91A-677CB8284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F1949CD-76CB-4EB2-9248-36D49A967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38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CA20336C-0822-4CBA-A4F8-5F6F934F2F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41AD49-2632-449B-AA6D-263C75D0AF12}" type="slidenum">
              <a:rPr lang="en-US" altLang="en-US" smtClean="0"/>
              <a:pPr>
                <a:spcBef>
                  <a:spcPct val="0"/>
                </a:spcBef>
              </a:pPr>
              <a:t>44</a:t>
            </a:fld>
            <a:endParaRPr lang="en-US" altLang="en-US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04D4B685-16A5-4012-932E-42E8E6650C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36BD65FF-DC17-4994-9F03-21AD06841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460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815D6612-0A60-4D1D-BDC3-5E340BBC9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359CF-44D7-4BF6-9E8F-DA766020BE9A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78394D85-73D3-4EDE-A061-E07B5CA751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7E193335-4AFE-4C71-BC07-F14D5BEAD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675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FB9DE135-55FC-4453-A528-6B2AE3B14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D0A1B8-08CF-48C6-89CC-1681512B9FD3}" type="slidenum">
              <a:rPr lang="en-US" altLang="en-US" smtClean="0"/>
              <a:pPr>
                <a:spcBef>
                  <a:spcPct val="0"/>
                </a:spcBef>
              </a:pPr>
              <a:t>46</a:t>
            </a:fld>
            <a:endParaRPr lang="en-US" altLang="en-US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00C9B764-DDB2-40E3-B4E7-C173E8FD6E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3C50A8F8-3268-4A49-A3BB-BC92DF106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39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E374757-14E0-459B-BC65-A088782E28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A86A3C-1A1B-4F1A-949B-B30C2BE9A9E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FDDDD87-0C23-49CE-8AB9-25673CC471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9219D4F-43E8-49FF-90D7-8F035B5F4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6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74EC521-18EB-462D-8F3A-3D966E6D0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ECE06B-E0F7-4F04-9ED8-D6603EF9CB2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0C3075D-1111-4B94-9EBB-1809A4E4D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31194DA-2646-482B-B5E6-6D0474332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79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DF53EDC-58E8-45B2-992D-DA2E6712EE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FC2C47-5BD2-4A55-A98A-C50AD80236A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724D3CB-5056-44DD-BA45-08F84E3CB6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45E3F70-02E1-4AB5-888A-DC1BB3D3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93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84E190A-2D61-4417-8A3A-03068EAE4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FADA0-AEFE-4C44-B67B-C22AC367922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C3EB567-6B31-4D59-A144-0AF808B7DD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1684559-304B-496B-9748-208D69CE4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63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0BE8DBE-D785-43E6-BD1C-F0851BF698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2E2704-69D1-4843-8569-FF635F3D5803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D114B7-F3AE-45D0-8AF9-A8FA928D78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C99C3F9-FD82-4A33-940D-A9B91AAFC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2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9D24B361-E71A-4126-B353-5462972EC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15E1578A-57B3-45B1-A73E-CD21AD3426A2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9D950726-E009-48A4-8EE6-15D897992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C52C-8121-4EAA-B540-30AFB587C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ED8EA427-BECA-4E77-B745-A7C9734B3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37B66F2B-C7BC-411B-B1BA-15F51851D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900A130-2B04-4E95-8735-36B07C1F3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5A5D3A11-3D1D-42B0-BF28-FFA94BE45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8378F18E-9EA6-4375-990F-F463B5FA2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334CD958-6B39-40E8-A2C7-607EBBDCB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4B34AE55-CE30-48A5-8CE3-5121992F1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DFFE6358-5915-42E2-9B91-7DF32F21A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83F700B3-98A3-415B-A838-B31F63D28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47D75569-16DD-4AC2-9979-69DA5B70B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AE4B6524-171F-48C5-BDBC-136E9BE28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4449592-942C-4092-BBB8-20235EDD6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FA1B762C-21C2-487B-A56B-1EB6127EA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6C93992A-780F-42BB-B2CD-9443D7618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29264818-E4FC-43EB-9570-09D5211B0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E569AB95-F3F9-48AA-94FA-BE0B44C08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9D8FD6D1-6B5C-4F14-B2B4-21AB68BE4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7D49ACA6-C5BA-4B32-80A7-6EC95C887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5C4B2B81-6047-4304-88A5-8FC11DC08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06D5020D-86E8-4B66-94E1-E338733EC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6CFDF5C1-3449-4F62-B9C6-B2A24D5A4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F7ED41D-400A-45DD-A947-F5AD8C8D7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1D81011E-7C2C-4B4F-85F4-183FF9E4C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A8781853-910D-4592-B877-FD9C7FC1C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C7881632-DC67-4C04-B015-5C9F1A939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C6F6FCAB-1B04-466D-BFB4-0F21EF103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598D9934-5817-4D43-934B-82C97BB7F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02909885-FAB2-465D-BCD6-B5192882C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85BBF97C-2F67-4195-AACC-D4BD3587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9DAA611A-8847-475C-94B5-216F0557F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409D73FE-BEE6-4C9A-BF41-820B69BA39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A763233F-54D7-4927-BC57-D76DBC7667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5974258C-7579-48FF-9577-A602BB983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B9BE-2443-470D-81A7-D5694F59E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64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62CBAB-AF91-4B25-9323-D2E35C1F5A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90C467-0760-4789-A32D-154489AA0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6BE1846-2CCC-48CB-B10C-ABFB337A0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E9BC2-8980-4DDC-BCBE-3BEFB2889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06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4D5DA2-1550-4796-9EEE-3CAD13BE3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547999-F262-484E-84DB-6891A97F0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519FFB-72B4-4601-9FC1-BAAB4B429C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B289-54F5-4ADC-9093-D628E3C93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01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C7CD7A-60BC-4274-B94A-7463D87D7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4AE8DA-784C-4E40-81FF-886B3ED5D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136BFDD-4FAC-42CF-B5DD-97F25F9A3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21308-B42C-42B7-B765-AB9AB102A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88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1E2DFF-7F73-411D-A986-D27C742B5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3A08A2-9883-433D-9D3C-BC498718C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109088F-C081-42C2-970E-687BF81669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1732-DAC2-4B26-9EEC-2382DD69D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8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1DF3D-7977-4A58-8746-66D84E7FA8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AE1864-36C1-4CE4-B086-9482F50AA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725E2F6-D5F6-404E-A0A9-0E0083540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94CAA-1274-44A6-85F6-5D87685E05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97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8852966-7D20-4DA7-9CFD-91CBB1D42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509964E-538F-4C29-99BD-A06234889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6850610-68B8-4834-B2C4-21B093241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65530-8EF2-449E-B30F-429413299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42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F121CB-9D1F-4FCF-BF0F-058D98052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44DE52-5CD8-478D-82A3-4E5F8BAD4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DD77FD6-4CF8-43EF-9319-78F5C7553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C199-2B68-4A23-A0F7-9CF4C0069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02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EA2EFEE-4FC9-41A0-859D-708BD623E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4E5355F-BDED-40A5-A926-73D5D8195E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B1BA34F-2B43-43F1-86A7-02958189E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36E47-537D-4C10-883D-39433EC17F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31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1611F1-DD43-4ACB-A43A-98AFC8A35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61D499-89E6-4080-87A6-D290F2B41E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A9E33B-AF9C-405E-A1F9-8DE629E29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CE5E7-026D-4301-BC39-48513D3ED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40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4CEF2A-C1BF-472C-AFD6-7705AE57A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C5A0DB-44FB-497B-8F3D-6217F0308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F0A6059-173E-4C42-9FE3-7F6C07918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31154-8F7A-48F1-A516-6559FA61A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19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205391F9-CA50-41A4-866A-2CC3FD5EC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59215A-ED44-4335-BF9C-BCDFE2835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400375-BA01-48CF-AD1D-C522651E5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B7DB1DA2-3900-45FB-BDB1-2EB7C459CC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7DE40B29-13F0-4981-ABA6-A7F7A2C2E4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ED94E21E-1906-4840-AA1A-AD2E121AD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70EE42C-E603-4C1F-A5BF-F867FFEA6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79F7F738-4AC7-41CF-974D-098CB23D5518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49193FF9-8F64-4300-993A-D6ABCFA0B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BB0024B1-69D3-442A-AEE5-EDEBEA8CB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BE9BFA46-B7C5-49E0-9777-A7C2626F2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D0FFDBA6-729C-4F96-9635-A8CE3FC40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478220B8-9783-4AF0-B9BF-6DFF0EC40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CBEE11CF-88D9-465F-83E0-8626DA34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B0891BE1-8EE9-400D-831B-077B5BB4D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A999CB88-29C7-4852-95AB-6C306AAAE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FC5F529-673A-4EA0-8350-E54D0D91B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B5BF0BF6-9682-4FC1-8866-6E2A4CAC1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CC7183E4-27D3-48E2-9413-03BB1BE28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8DB23396-2FD8-4529-976B-D6F6B5E05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C3E72F91-E08A-491A-9727-EBC6BF174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54AACE58-8BBC-4585-8FF9-CE1132AA4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AB400863-BC5E-4098-A9D1-C0B412577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D522B6BC-FB0C-4D23-B2D2-517F7E3E0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BDFEC45F-7E5E-4B1E-8365-98A153E9C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DAB09646-C5A8-4D3F-A82F-BCE7C3E76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9950735B-7B5C-4265-8812-1DFCD8C05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94475E65-849A-489F-AB61-6847FDA8A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BC1AAADF-560C-4C1F-9882-1D3BDA427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FFF2E77A-D2C6-4033-ADD2-CF1FF8A48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182051BE-1221-4409-9C97-639FE578F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71139A45-D4F8-437B-85D0-F15A6D9E0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898D0A47-8C1E-4AFC-8416-301E4FC21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BE6FBC3F-C3F5-4D3F-BB81-ED824C215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175CC3E6-45C5-4E2C-9A32-581B653FF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7A5A0431-71CA-481D-A551-CD1A52B21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CC1AF131-9C23-4570-B75B-798DAFD57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B2722275-BEEF-416C-836D-E76FD8C4E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AA813E34-1C27-4C5B-B011-E8340B4D2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9F6F70E-737D-4958-99B3-437B5971B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</a:p>
        </p:txBody>
      </p:sp>
      <p:sp>
        <p:nvSpPr>
          <p:cNvPr id="4099" name="Text Box 10">
            <a:extLst>
              <a:ext uri="{FF2B5EF4-FFF2-40B4-BE49-F238E27FC236}">
                <a16:creationId xmlns:a16="http://schemas.microsoft.com/office/drawing/2014/main" id="{D94165A1-DE15-4E75-AF2A-7DB04E2E2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</a:t>
            </a:r>
            <a:r>
              <a:rPr lang="en-US" altLang="en-US" sz="1200">
                <a:solidFill>
                  <a:srgbClr val="FFC000"/>
                </a:solidFill>
              </a:rPr>
              <a:t>close</a:t>
            </a:r>
            <a:r>
              <a:rPr lang="en-US" altLang="en-US" sz="1200">
                <a:solidFill>
                  <a:srgbClr val="0000FF"/>
                </a:solidFill>
              </a:rPr>
              <a:t> </a:t>
            </a:r>
            <a:r>
              <a:rPr lang="en-US" altLang="en-US" sz="1200">
                <a:solidFill>
                  <a:srgbClr val="FFC000"/>
                </a:solidFill>
              </a:rPr>
              <a:t>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</a:t>
            </a:r>
            <a:r>
              <a:rPr lang="en-US" altLang="en-US" sz="1200">
                <a:solidFill>
                  <a:srgbClr val="FFC000"/>
                </a:solidFill>
              </a:rPr>
              <a:t>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</a:t>
            </a:r>
            <a:r>
              <a:rPr lang="en-US" altLang="en-US" sz="1200">
                <a:solidFill>
                  <a:srgbClr val="FFC000"/>
                </a:solidFill>
              </a:rPr>
              <a:t>contaminated swimming pools</a:t>
            </a:r>
          </a:p>
        </p:txBody>
      </p:sp>
      <p:sp>
        <p:nvSpPr>
          <p:cNvPr id="4100" name="Slide Number Placeholder 1">
            <a:extLst>
              <a:ext uri="{FF2B5EF4-FFF2-40B4-BE49-F238E27FC236}">
                <a16:creationId xmlns:a16="http://schemas.microsoft.com/office/drawing/2014/main" id="{DEA3B828-98F7-4FFF-96E7-F970B0E5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8F21E9-8E77-412D-8580-5B19FB6CE57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BA003DC1-E842-4231-9694-1238BA4B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49776C3F-BDC3-40DF-98C6-22D311002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22531" name="Line 6">
            <a:extLst>
              <a:ext uri="{FF2B5EF4-FFF2-40B4-BE49-F238E27FC236}">
                <a16:creationId xmlns:a16="http://schemas.microsoft.com/office/drawing/2014/main" id="{1FAF4671-C00C-4CC9-B58E-EA21AE4267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9">
            <a:extLst>
              <a:ext uri="{FF2B5EF4-FFF2-40B4-BE49-F238E27FC236}">
                <a16:creationId xmlns:a16="http://schemas.microsoft.com/office/drawing/2014/main" id="{3CF2006C-E6F1-4B62-9B65-C88B87458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22533" name="Line 11">
            <a:extLst>
              <a:ext uri="{FF2B5EF4-FFF2-40B4-BE49-F238E27FC236}">
                <a16:creationId xmlns:a16="http://schemas.microsoft.com/office/drawing/2014/main" id="{464FDB5F-7A95-4A4B-9A1D-1ABB44604B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12">
            <a:extLst>
              <a:ext uri="{FF2B5EF4-FFF2-40B4-BE49-F238E27FC236}">
                <a16:creationId xmlns:a16="http://schemas.microsoft.com/office/drawing/2014/main" id="{638DD41B-1F35-4B4F-86E5-ACC51BC5C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5" name="Text Box 13">
            <a:extLst>
              <a:ext uri="{FF2B5EF4-FFF2-40B4-BE49-F238E27FC236}">
                <a16:creationId xmlns:a16="http://schemas.microsoft.com/office/drawing/2014/main" id="{DD3BD432-6564-4EA6-90F7-5795F86BC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22536" name="Text Box 14">
            <a:extLst>
              <a:ext uri="{FF2B5EF4-FFF2-40B4-BE49-F238E27FC236}">
                <a16:creationId xmlns:a16="http://schemas.microsoft.com/office/drawing/2014/main" id="{CA3E8339-6D74-482F-9A3B-6BBE56272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81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>
                <a:solidFill>
                  <a:srgbClr val="0000FF"/>
                </a:solidFill>
              </a:rPr>
              <a:t> </a:t>
            </a:r>
            <a:r>
              <a:rPr lang="en-US" altLang="en-US" sz="1400"/>
              <a:t>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/>
              <a:t>No care sought</a:t>
            </a:r>
          </a:p>
        </p:txBody>
      </p:sp>
      <p:sp>
        <p:nvSpPr>
          <p:cNvPr id="22537" name="Rectangle 16">
            <a:extLst>
              <a:ext uri="{FF2B5EF4-FFF2-40B4-BE49-F238E27FC236}">
                <a16:creationId xmlns:a16="http://schemas.microsoft.com/office/drawing/2014/main" id="{5D0C6D00-6839-40D8-8BE4-FB79E1CE7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03638"/>
            <a:ext cx="1295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management?</a:t>
            </a:r>
          </a:p>
        </p:txBody>
      </p:sp>
      <p:sp>
        <p:nvSpPr>
          <p:cNvPr id="22538" name="Text Box 17">
            <a:extLst>
              <a:ext uri="{FF2B5EF4-FFF2-40B4-BE49-F238E27FC236}">
                <a16:creationId xmlns:a16="http://schemas.microsoft.com/office/drawing/2014/main" id="{6DA19B07-6B0B-4E8C-8CB8-18CD1F906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22539" name="Slide Number Placeholder 1">
            <a:extLst>
              <a:ext uri="{FF2B5EF4-FFF2-40B4-BE49-F238E27FC236}">
                <a16:creationId xmlns:a16="http://schemas.microsoft.com/office/drawing/2014/main" id="{DC498185-4A66-4B5B-9FDF-87CE768DA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BBB64E-9203-41FF-B129-AA27BEAB3C7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2540" name="Text Box 11">
            <a:extLst>
              <a:ext uri="{FF2B5EF4-FFF2-40B4-BE49-F238E27FC236}">
                <a16:creationId xmlns:a16="http://schemas.microsoft.com/office/drawing/2014/main" id="{3938F012-6043-4A91-B2DC-D31C62BCA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A8ABDB2E-5AEB-4CFC-AF63-1676FFE8E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Text Box 15">
            <a:extLst>
              <a:ext uri="{FF2B5EF4-FFF2-40B4-BE49-F238E27FC236}">
                <a16:creationId xmlns:a16="http://schemas.microsoft.com/office/drawing/2014/main" id="{DCCEC252-DA59-4B63-8223-66FEE6C54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22543" name="Line 18">
            <a:extLst>
              <a:ext uri="{FF2B5EF4-FFF2-40B4-BE49-F238E27FC236}">
                <a16:creationId xmlns:a16="http://schemas.microsoft.com/office/drawing/2014/main" id="{6FE7F1DB-3CFD-4218-AF9C-EB2C3D10A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EDB24A2-9E64-4E0E-8203-88EFFF98A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id="{253DAEAF-79D7-48F9-87DC-209AB91B5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C77CF724-A707-4417-B110-ECDB1A504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24581" name="Line 6">
            <a:extLst>
              <a:ext uri="{FF2B5EF4-FFF2-40B4-BE49-F238E27FC236}">
                <a16:creationId xmlns:a16="http://schemas.microsoft.com/office/drawing/2014/main" id="{B78CAF02-F808-4E41-93A3-84E45650C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7">
            <a:extLst>
              <a:ext uri="{FF2B5EF4-FFF2-40B4-BE49-F238E27FC236}">
                <a16:creationId xmlns:a16="http://schemas.microsoft.com/office/drawing/2014/main" id="{FEC3E4A1-5165-4952-85AB-3AC5B0279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3" name="Text Box 8">
            <a:extLst>
              <a:ext uri="{FF2B5EF4-FFF2-40B4-BE49-F238E27FC236}">
                <a16:creationId xmlns:a16="http://schemas.microsoft.com/office/drawing/2014/main" id="{7AE2B800-860E-4A97-B0B7-72548FDED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24584" name="Text Box 9">
            <a:extLst>
              <a:ext uri="{FF2B5EF4-FFF2-40B4-BE49-F238E27FC236}">
                <a16:creationId xmlns:a16="http://schemas.microsoft.com/office/drawing/2014/main" id="{2D81C3D2-FCD9-4C79-BB88-61F73E916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D1793A84-38A6-456D-80C2-9B72E074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8E36C6-B4E3-4191-83D7-BC3AD1F8FEA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4586" name="Text Box 17">
            <a:extLst>
              <a:ext uri="{FF2B5EF4-FFF2-40B4-BE49-F238E27FC236}">
                <a16:creationId xmlns:a16="http://schemas.microsoft.com/office/drawing/2014/main" id="{10D1B2AE-FDFB-4214-8F84-95B92F6DF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BFD4A5FC-EA50-41C7-B2A8-0FFBABAE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24588" name="Line 13">
            <a:extLst>
              <a:ext uri="{FF2B5EF4-FFF2-40B4-BE49-F238E27FC236}">
                <a16:creationId xmlns:a16="http://schemas.microsoft.com/office/drawing/2014/main" id="{79E0F4CD-4535-43B2-AF66-87192D757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5">
            <a:extLst>
              <a:ext uri="{FF2B5EF4-FFF2-40B4-BE49-F238E27FC236}">
                <a16:creationId xmlns:a16="http://schemas.microsoft.com/office/drawing/2014/main" id="{618FCC02-6A19-4F09-A608-83D113C1B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24590" name="Line 18">
            <a:extLst>
              <a:ext uri="{FF2B5EF4-FFF2-40B4-BE49-F238E27FC236}">
                <a16:creationId xmlns:a16="http://schemas.microsoft.com/office/drawing/2014/main" id="{45F1B050-4C01-42CB-8945-699ABF73B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BA1D029-A161-4FB0-BC34-5D8D13CD1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26627" name="Line 3">
            <a:extLst>
              <a:ext uri="{FF2B5EF4-FFF2-40B4-BE49-F238E27FC236}">
                <a16:creationId xmlns:a16="http://schemas.microsoft.com/office/drawing/2014/main" id="{9BC8092C-D165-479C-ADC1-54772A6C48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1659D7A9-EE11-4F4B-80AB-F1FEF55A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26629" name="Line 6">
            <a:extLst>
              <a:ext uri="{FF2B5EF4-FFF2-40B4-BE49-F238E27FC236}">
                <a16:creationId xmlns:a16="http://schemas.microsoft.com/office/drawing/2014/main" id="{7F51AAFD-14DD-4147-BF0E-0171C8FC2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7">
            <a:extLst>
              <a:ext uri="{FF2B5EF4-FFF2-40B4-BE49-F238E27FC236}">
                <a16:creationId xmlns:a16="http://schemas.microsoft.com/office/drawing/2014/main" id="{E59E44BD-4851-456C-9F5B-E43F9F068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Text Box 8">
            <a:extLst>
              <a:ext uri="{FF2B5EF4-FFF2-40B4-BE49-F238E27FC236}">
                <a16:creationId xmlns:a16="http://schemas.microsoft.com/office/drawing/2014/main" id="{DF6068EC-1DAD-47C3-A7E1-008050E01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26632" name="Text Box 9">
            <a:extLst>
              <a:ext uri="{FF2B5EF4-FFF2-40B4-BE49-F238E27FC236}">
                <a16:creationId xmlns:a16="http://schemas.microsoft.com/office/drawing/2014/main" id="{8F545092-5A7F-4351-A2CD-61601FD36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26633" name="Rectangle 10">
            <a:extLst>
              <a:ext uri="{FF2B5EF4-FFF2-40B4-BE49-F238E27FC236}">
                <a16:creationId xmlns:a16="http://schemas.microsoft.com/office/drawing/2014/main" id="{598C5C91-993E-40E7-AFB6-F36C9955C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4" name="Text Box 11">
            <a:extLst>
              <a:ext uri="{FF2B5EF4-FFF2-40B4-BE49-F238E27FC236}">
                <a16:creationId xmlns:a16="http://schemas.microsoft.com/office/drawing/2014/main" id="{2BD21E6B-5392-4B14-B56B-0949463A1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26635" name="Text Box 12">
            <a:extLst>
              <a:ext uri="{FF2B5EF4-FFF2-40B4-BE49-F238E27FC236}">
                <a16:creationId xmlns:a16="http://schemas.microsoft.com/office/drawing/2014/main" id="{3B309D32-F91F-4F45-856F-C688643E5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62213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--Follicular conj’itis + fever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HA + 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--Looks like the flu</a:t>
            </a:r>
          </a:p>
        </p:txBody>
      </p:sp>
      <p:sp>
        <p:nvSpPr>
          <p:cNvPr id="26636" name="Line 13">
            <a:extLst>
              <a:ext uri="{FF2B5EF4-FFF2-40B4-BE49-F238E27FC236}">
                <a16:creationId xmlns:a16="http://schemas.microsoft.com/office/drawing/2014/main" id="{1708EB3C-5FE1-467E-87C8-ED65266AE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4">
            <a:extLst>
              <a:ext uri="{FF2B5EF4-FFF2-40B4-BE49-F238E27FC236}">
                <a16:creationId xmlns:a16="http://schemas.microsoft.com/office/drawing/2014/main" id="{B0F6CFEC-5E9D-49A4-A715-7DAE4462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6149" y="3478513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#,#</a:t>
            </a:r>
          </a:p>
        </p:txBody>
      </p:sp>
      <p:sp>
        <p:nvSpPr>
          <p:cNvPr id="26638" name="Slide Number Placeholder 1">
            <a:extLst>
              <a:ext uri="{FF2B5EF4-FFF2-40B4-BE49-F238E27FC236}">
                <a16:creationId xmlns:a16="http://schemas.microsoft.com/office/drawing/2014/main" id="{A05F34F9-9936-4034-8906-3A4DA8A6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63349B-2928-41E3-B5D4-BA33EDF90F7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6639" name="Text Box 17">
            <a:extLst>
              <a:ext uri="{FF2B5EF4-FFF2-40B4-BE49-F238E27FC236}">
                <a16:creationId xmlns:a16="http://schemas.microsoft.com/office/drawing/2014/main" id="{AB4967A9-0DF1-44B9-9D19-99B97EFC1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C64FCC34-95B7-419E-8B23-89B1FB25D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26641" name="Line 18">
            <a:extLst>
              <a:ext uri="{FF2B5EF4-FFF2-40B4-BE49-F238E27FC236}">
                <a16:creationId xmlns:a16="http://schemas.microsoft.com/office/drawing/2014/main" id="{DD1D17AD-8B7D-4C36-B0C7-EB15F671E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84220BA-1B74-4AB8-B21E-75AB562CD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28675" name="Line 3">
            <a:extLst>
              <a:ext uri="{FF2B5EF4-FFF2-40B4-BE49-F238E27FC236}">
                <a16:creationId xmlns:a16="http://schemas.microsoft.com/office/drawing/2014/main" id="{A3296E92-3786-4634-B814-4E8AB74ABB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384BFF66-5236-411B-95A8-19789ADEC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28677" name="Line 6">
            <a:extLst>
              <a:ext uri="{FF2B5EF4-FFF2-40B4-BE49-F238E27FC236}">
                <a16:creationId xmlns:a16="http://schemas.microsoft.com/office/drawing/2014/main" id="{662C5B2C-555E-4C92-94A5-3C9859BDC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Rectangle 7">
            <a:extLst>
              <a:ext uri="{FF2B5EF4-FFF2-40B4-BE49-F238E27FC236}">
                <a16:creationId xmlns:a16="http://schemas.microsoft.com/office/drawing/2014/main" id="{033735BA-D176-471C-979C-718675ED7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79" name="Text Box 8">
            <a:extLst>
              <a:ext uri="{FF2B5EF4-FFF2-40B4-BE49-F238E27FC236}">
                <a16:creationId xmlns:a16="http://schemas.microsoft.com/office/drawing/2014/main" id="{57C17492-96E7-4197-993E-B58BF7FEA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28680" name="Text Box 9">
            <a:extLst>
              <a:ext uri="{FF2B5EF4-FFF2-40B4-BE49-F238E27FC236}">
                <a16:creationId xmlns:a16="http://schemas.microsoft.com/office/drawing/2014/main" id="{CBB8D3B1-22F1-44FA-AEC1-65E9414CE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28681" name="Rectangle 10">
            <a:extLst>
              <a:ext uri="{FF2B5EF4-FFF2-40B4-BE49-F238E27FC236}">
                <a16:creationId xmlns:a16="http://schemas.microsoft.com/office/drawing/2014/main" id="{D302D4B9-9D63-40C2-86E1-A744FCE74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82" name="Text Box 11">
            <a:extLst>
              <a:ext uri="{FF2B5EF4-FFF2-40B4-BE49-F238E27FC236}">
                <a16:creationId xmlns:a16="http://schemas.microsoft.com/office/drawing/2014/main" id="{0231E6D7-93D8-49A8-A7E7-BA6B5945B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28683" name="Text Box 12">
            <a:extLst>
              <a:ext uri="{FF2B5EF4-FFF2-40B4-BE49-F238E27FC236}">
                <a16:creationId xmlns:a16="http://schemas.microsoft.com/office/drawing/2014/main" id="{E5FCE0D6-9947-46C0-821D-9DDC43FD2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62213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--Follicular conj’itis + fever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HA + 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--Looks like the flu</a:t>
            </a:r>
          </a:p>
        </p:txBody>
      </p:sp>
      <p:sp>
        <p:nvSpPr>
          <p:cNvPr id="28684" name="Line 13">
            <a:extLst>
              <a:ext uri="{FF2B5EF4-FFF2-40B4-BE49-F238E27FC236}">
                <a16:creationId xmlns:a16="http://schemas.microsoft.com/office/drawing/2014/main" id="{53D4E50C-9FAB-4CE8-903B-27135AEF7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Slide Number Placeholder 1">
            <a:extLst>
              <a:ext uri="{FF2B5EF4-FFF2-40B4-BE49-F238E27FC236}">
                <a16:creationId xmlns:a16="http://schemas.microsoft.com/office/drawing/2014/main" id="{0EFA86C4-FD77-4713-AE35-C54BA0D3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51A306-D3B4-418C-8D13-179369A321B2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28686" name="Text Box 17">
            <a:extLst>
              <a:ext uri="{FF2B5EF4-FFF2-40B4-BE49-F238E27FC236}">
                <a16:creationId xmlns:a16="http://schemas.microsoft.com/office/drawing/2014/main" id="{561ADAD8-85FE-44B5-BAD5-EACC85FD1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69578F64-147A-4206-8BC2-44369FEC3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28688" name="Line 18">
            <a:extLst>
              <a:ext uri="{FF2B5EF4-FFF2-40B4-BE49-F238E27FC236}">
                <a16:creationId xmlns:a16="http://schemas.microsoft.com/office/drawing/2014/main" id="{2B758B8A-C648-417C-BF40-2EEA3BD66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26ABD3D-12D7-49CF-9129-4B3DEA602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30723" name="Line 3">
            <a:extLst>
              <a:ext uri="{FF2B5EF4-FFF2-40B4-BE49-F238E27FC236}">
                <a16:creationId xmlns:a16="http://schemas.microsoft.com/office/drawing/2014/main" id="{789B45BC-7D83-488B-A940-CE78859295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438AB6F4-51A8-4065-9CA4-07B91882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1053239D-E399-4023-B024-F86BE4260A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7">
            <a:extLst>
              <a:ext uri="{FF2B5EF4-FFF2-40B4-BE49-F238E27FC236}">
                <a16:creationId xmlns:a16="http://schemas.microsoft.com/office/drawing/2014/main" id="{54E4774F-09B7-4EF7-ABF9-CF8B4A626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27" name="Text Box 8">
            <a:extLst>
              <a:ext uri="{FF2B5EF4-FFF2-40B4-BE49-F238E27FC236}">
                <a16:creationId xmlns:a16="http://schemas.microsoft.com/office/drawing/2014/main" id="{99625B96-90B0-487C-8E20-00AB2BB6A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30728" name="Text Box 9">
            <a:extLst>
              <a:ext uri="{FF2B5EF4-FFF2-40B4-BE49-F238E27FC236}">
                <a16:creationId xmlns:a16="http://schemas.microsoft.com/office/drawing/2014/main" id="{0EF4419F-AA11-4C11-9056-10350B753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30729" name="Rectangle 10">
            <a:extLst>
              <a:ext uri="{FF2B5EF4-FFF2-40B4-BE49-F238E27FC236}">
                <a16:creationId xmlns:a16="http://schemas.microsoft.com/office/drawing/2014/main" id="{AA597FB6-3C12-4176-8CEE-E6C4FE447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30" name="Text Box 11">
            <a:extLst>
              <a:ext uri="{FF2B5EF4-FFF2-40B4-BE49-F238E27FC236}">
                <a16:creationId xmlns:a16="http://schemas.microsoft.com/office/drawing/2014/main" id="{9F035CA4-5C39-4FFD-AE23-FF4A1F47A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30731" name="Text Box 12">
            <a:extLst>
              <a:ext uri="{FF2B5EF4-FFF2-40B4-BE49-F238E27FC236}">
                <a16:creationId xmlns:a16="http://schemas.microsoft.com/office/drawing/2014/main" id="{5B290A95-F730-4C70-8F9C-B373E9BAF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9237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/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/>
              <a:t>HA</a:t>
            </a:r>
            <a:r>
              <a:rPr lang="en-US" altLang="en-US" sz="1400"/>
              <a:t> + </a:t>
            </a:r>
            <a:r>
              <a:rPr lang="en-US" altLang="en-US" sz="1400" b="1"/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--Looks like the flu</a:t>
            </a:r>
          </a:p>
        </p:txBody>
      </p:sp>
      <p:sp>
        <p:nvSpPr>
          <p:cNvPr id="30732" name="Line 13">
            <a:extLst>
              <a:ext uri="{FF2B5EF4-FFF2-40B4-BE49-F238E27FC236}">
                <a16:creationId xmlns:a16="http://schemas.microsoft.com/office/drawing/2014/main" id="{6F65496B-8AF6-4A97-9F2F-7A4EE12E1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Rectangle 16">
            <a:extLst>
              <a:ext uri="{FF2B5EF4-FFF2-40B4-BE49-F238E27FC236}">
                <a16:creationId xmlns:a16="http://schemas.microsoft.com/office/drawing/2014/main" id="{C80B6B66-6E98-4790-A621-B9476D517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886200"/>
            <a:ext cx="457200" cy="2309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 err="1"/>
              <a:t>symp</a:t>
            </a:r>
            <a:endParaRPr lang="en-US" altLang="en-US" sz="800" dirty="0"/>
          </a:p>
        </p:txBody>
      </p:sp>
      <p:sp>
        <p:nvSpPr>
          <p:cNvPr id="30734" name="Rectangle 17">
            <a:extLst>
              <a:ext uri="{FF2B5EF4-FFF2-40B4-BE49-F238E27FC236}">
                <a16:creationId xmlns:a16="http://schemas.microsoft.com/office/drawing/2014/main" id="{CEE80BC2-D2E2-44DC-B15D-FEAFDBF0A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3875088"/>
            <a:ext cx="1009650" cy="239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symptom</a:t>
            </a:r>
          </a:p>
        </p:txBody>
      </p:sp>
      <p:sp>
        <p:nvSpPr>
          <p:cNvPr id="30735" name="Slide Number Placeholder 1">
            <a:extLst>
              <a:ext uri="{FF2B5EF4-FFF2-40B4-BE49-F238E27FC236}">
                <a16:creationId xmlns:a16="http://schemas.microsoft.com/office/drawing/2014/main" id="{D952EC80-70C6-4895-BDD6-42D652787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4AC0CC-AEB8-4225-BE1A-8B26B225374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C0FF0B-D258-4D45-A4B4-FB53484F8046}"/>
              </a:ext>
            </a:extLst>
          </p:cNvPr>
          <p:cNvSpPr/>
          <p:nvPr/>
        </p:nvSpPr>
        <p:spPr>
          <a:xfrm>
            <a:off x="5022850" y="3596116"/>
            <a:ext cx="463550" cy="30003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</a:rPr>
              <a:t>sign</a:t>
            </a:r>
          </a:p>
        </p:txBody>
      </p:sp>
      <p:sp>
        <p:nvSpPr>
          <p:cNvPr id="30737" name="Text Box 17">
            <a:extLst>
              <a:ext uri="{FF2B5EF4-FFF2-40B4-BE49-F238E27FC236}">
                <a16:creationId xmlns:a16="http://schemas.microsoft.com/office/drawing/2014/main" id="{7D8AF0E3-F654-439F-AC1F-73F22CE47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30738" name="Text Box 15">
            <a:extLst>
              <a:ext uri="{FF2B5EF4-FFF2-40B4-BE49-F238E27FC236}">
                <a16:creationId xmlns:a16="http://schemas.microsoft.com/office/drawing/2014/main" id="{3829F656-3A1D-41B2-9B90-029CF3F4F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EA8E7E9D-74F4-43CD-B03B-7174569822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765387A-A251-4FD7-B487-2966B3194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32771" name="Line 3">
            <a:extLst>
              <a:ext uri="{FF2B5EF4-FFF2-40B4-BE49-F238E27FC236}">
                <a16:creationId xmlns:a16="http://schemas.microsoft.com/office/drawing/2014/main" id="{32817005-70F7-4282-BACA-41315BAA2D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F4769A81-64F6-49C2-8171-1422ACD36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32773" name="Line 6">
            <a:extLst>
              <a:ext uri="{FF2B5EF4-FFF2-40B4-BE49-F238E27FC236}">
                <a16:creationId xmlns:a16="http://schemas.microsoft.com/office/drawing/2014/main" id="{387F8ED0-768E-4E9A-91C4-03EB6307E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7">
            <a:extLst>
              <a:ext uri="{FF2B5EF4-FFF2-40B4-BE49-F238E27FC236}">
                <a16:creationId xmlns:a16="http://schemas.microsoft.com/office/drawing/2014/main" id="{5848F404-0398-437F-B790-7084CDC1F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2775" name="Text Box 8">
            <a:extLst>
              <a:ext uri="{FF2B5EF4-FFF2-40B4-BE49-F238E27FC236}">
                <a16:creationId xmlns:a16="http://schemas.microsoft.com/office/drawing/2014/main" id="{072D623F-FF5A-47B4-9ACF-D8B37FFB2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32776" name="Text Box 9">
            <a:extLst>
              <a:ext uri="{FF2B5EF4-FFF2-40B4-BE49-F238E27FC236}">
                <a16:creationId xmlns:a16="http://schemas.microsoft.com/office/drawing/2014/main" id="{1AE57859-34C7-4701-A597-E95C385BD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32777" name="Rectangle 10">
            <a:extLst>
              <a:ext uri="{FF2B5EF4-FFF2-40B4-BE49-F238E27FC236}">
                <a16:creationId xmlns:a16="http://schemas.microsoft.com/office/drawing/2014/main" id="{51705753-1033-4AE9-A249-701044AF0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2778" name="Text Box 11">
            <a:extLst>
              <a:ext uri="{FF2B5EF4-FFF2-40B4-BE49-F238E27FC236}">
                <a16:creationId xmlns:a16="http://schemas.microsoft.com/office/drawing/2014/main" id="{E7023E4F-585D-43E1-8CEA-AF67D41E2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32779" name="Text Box 12">
            <a:extLst>
              <a:ext uri="{FF2B5EF4-FFF2-40B4-BE49-F238E27FC236}">
                <a16:creationId xmlns:a16="http://schemas.microsoft.com/office/drawing/2014/main" id="{10B59FD4-CEC1-481B-A203-6FA1E9F4B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9237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>
                <a:solidFill>
                  <a:srgbClr val="0000FF"/>
                </a:solidFill>
              </a:rPr>
              <a:t> </a:t>
            </a:r>
            <a:r>
              <a:rPr lang="en-US" altLang="en-US" sz="1400"/>
              <a:t>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--Looks like the flu</a:t>
            </a:r>
          </a:p>
        </p:txBody>
      </p:sp>
      <p:sp>
        <p:nvSpPr>
          <p:cNvPr id="32780" name="Line 13">
            <a:extLst>
              <a:ext uri="{FF2B5EF4-FFF2-40B4-BE49-F238E27FC236}">
                <a16:creationId xmlns:a16="http://schemas.microsoft.com/office/drawing/2014/main" id="{4AC347A9-A0DE-4F62-8565-8A8FBD42E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Slide Number Placeholder 1">
            <a:extLst>
              <a:ext uri="{FF2B5EF4-FFF2-40B4-BE49-F238E27FC236}">
                <a16:creationId xmlns:a16="http://schemas.microsoft.com/office/drawing/2014/main" id="{95138353-EF15-4ECB-8A2E-6245B8BC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A61B1F-C5AB-44E9-A947-DC5FE6EBA35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32782" name="Text Box 17">
            <a:extLst>
              <a:ext uri="{FF2B5EF4-FFF2-40B4-BE49-F238E27FC236}">
                <a16:creationId xmlns:a16="http://schemas.microsoft.com/office/drawing/2014/main" id="{C1AE871C-F30F-48CC-9AA0-9247DB48E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AF9FBD65-7588-4B0C-BC1E-F8913808D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32784" name="Line 18">
            <a:extLst>
              <a:ext uri="{FF2B5EF4-FFF2-40B4-BE49-F238E27FC236}">
                <a16:creationId xmlns:a16="http://schemas.microsoft.com/office/drawing/2014/main" id="{683AF21B-2F69-4F01-8A65-D7348AD1F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B655755-6167-4675-BCC7-9078C847A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34819" name="Line 3">
            <a:extLst>
              <a:ext uri="{FF2B5EF4-FFF2-40B4-BE49-F238E27FC236}">
                <a16:creationId xmlns:a16="http://schemas.microsoft.com/office/drawing/2014/main" id="{608FA3BF-F2DC-475C-9D06-8BDD536D38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C3F11BC7-6372-4D0D-82B0-A5371A209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92A1467C-843D-4C53-8D72-1106A6A90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Rectangle 7">
            <a:extLst>
              <a:ext uri="{FF2B5EF4-FFF2-40B4-BE49-F238E27FC236}">
                <a16:creationId xmlns:a16="http://schemas.microsoft.com/office/drawing/2014/main" id="{3F31A3F9-3EB5-4015-A71A-D96C07D46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3" name="Text Box 8">
            <a:extLst>
              <a:ext uri="{FF2B5EF4-FFF2-40B4-BE49-F238E27FC236}">
                <a16:creationId xmlns:a16="http://schemas.microsoft.com/office/drawing/2014/main" id="{8D4F1F52-222F-4E3D-A80C-96069ECAD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34824" name="Text Box 9">
            <a:extLst>
              <a:ext uri="{FF2B5EF4-FFF2-40B4-BE49-F238E27FC236}">
                <a16:creationId xmlns:a16="http://schemas.microsoft.com/office/drawing/2014/main" id="{29EB026C-32CD-470E-8D66-56A305791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34825" name="Rectangle 10">
            <a:extLst>
              <a:ext uri="{FF2B5EF4-FFF2-40B4-BE49-F238E27FC236}">
                <a16:creationId xmlns:a16="http://schemas.microsoft.com/office/drawing/2014/main" id="{0E641E73-B248-4071-A229-48B71ECD6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6" name="Text Box 11">
            <a:extLst>
              <a:ext uri="{FF2B5EF4-FFF2-40B4-BE49-F238E27FC236}">
                <a16:creationId xmlns:a16="http://schemas.microsoft.com/office/drawing/2014/main" id="{D4317A31-929B-4C1F-9416-F7054D5F0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34827" name="Text Box 12">
            <a:extLst>
              <a:ext uri="{FF2B5EF4-FFF2-40B4-BE49-F238E27FC236}">
                <a16:creationId xmlns:a16="http://schemas.microsoft.com/office/drawing/2014/main" id="{CE088DCB-91C0-4C03-A37F-0B73A66D2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9237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>
                <a:solidFill>
                  <a:srgbClr val="0000FF"/>
                </a:solidFill>
              </a:rPr>
              <a:t> </a:t>
            </a:r>
            <a:r>
              <a:rPr lang="en-US" altLang="en-US" sz="1400"/>
              <a:t>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flu</a:t>
            </a:r>
          </a:p>
        </p:txBody>
      </p:sp>
      <p:sp>
        <p:nvSpPr>
          <p:cNvPr id="34828" name="Line 13">
            <a:extLst>
              <a:ext uri="{FF2B5EF4-FFF2-40B4-BE49-F238E27FC236}">
                <a16:creationId xmlns:a16="http://schemas.microsoft.com/office/drawing/2014/main" id="{5A160612-F3E8-4235-9F89-DD35D6DD7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Rectangle 18">
            <a:extLst>
              <a:ext uri="{FF2B5EF4-FFF2-40B4-BE49-F238E27FC236}">
                <a16:creationId xmlns:a16="http://schemas.microsoft.com/office/drawing/2014/main" id="{8B111B14-2440-4D8A-8AAC-388241EDD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dz</a:t>
            </a:r>
          </a:p>
        </p:txBody>
      </p:sp>
      <p:sp>
        <p:nvSpPr>
          <p:cNvPr id="34830" name="Slide Number Placeholder 1">
            <a:extLst>
              <a:ext uri="{FF2B5EF4-FFF2-40B4-BE49-F238E27FC236}">
                <a16:creationId xmlns:a16="http://schemas.microsoft.com/office/drawing/2014/main" id="{68081F5A-42DB-447E-AE43-B67BBD2B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7610A9-E8D6-4CE7-B656-47C71274D7D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34831" name="Text Box 17">
            <a:extLst>
              <a:ext uri="{FF2B5EF4-FFF2-40B4-BE49-F238E27FC236}">
                <a16:creationId xmlns:a16="http://schemas.microsoft.com/office/drawing/2014/main" id="{34D7863F-D939-4F86-98DD-DCFCE14A4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EAC4D681-1B6A-4D31-8517-8104A4980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F0E4A8B7-433A-43B4-8ABC-BE1E97B67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49D61D6-84B3-4737-AF58-D4F8A18EE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36867" name="Line 3">
            <a:extLst>
              <a:ext uri="{FF2B5EF4-FFF2-40B4-BE49-F238E27FC236}">
                <a16:creationId xmlns:a16="http://schemas.microsoft.com/office/drawing/2014/main" id="{1BD9882E-E62C-420D-B85E-E6C1C96FA9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389F9DCD-B7F1-4512-9B9B-4344ED0AD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36869" name="Line 6">
            <a:extLst>
              <a:ext uri="{FF2B5EF4-FFF2-40B4-BE49-F238E27FC236}">
                <a16:creationId xmlns:a16="http://schemas.microsoft.com/office/drawing/2014/main" id="{EB73BA9A-47F7-48FB-93BD-E1FF2FAF8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7">
            <a:extLst>
              <a:ext uri="{FF2B5EF4-FFF2-40B4-BE49-F238E27FC236}">
                <a16:creationId xmlns:a16="http://schemas.microsoft.com/office/drawing/2014/main" id="{80815252-94B6-4B98-9F8D-3CFF772DC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71" name="Text Box 8">
            <a:extLst>
              <a:ext uri="{FF2B5EF4-FFF2-40B4-BE49-F238E27FC236}">
                <a16:creationId xmlns:a16="http://schemas.microsoft.com/office/drawing/2014/main" id="{09FFF02B-17B7-483C-B452-A71F4F624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36872" name="Text Box 9">
            <a:extLst>
              <a:ext uri="{FF2B5EF4-FFF2-40B4-BE49-F238E27FC236}">
                <a16:creationId xmlns:a16="http://schemas.microsoft.com/office/drawing/2014/main" id="{6F7B4C3E-A607-4784-BF3A-0C824950F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36873" name="Rectangle 10">
            <a:extLst>
              <a:ext uri="{FF2B5EF4-FFF2-40B4-BE49-F238E27FC236}">
                <a16:creationId xmlns:a16="http://schemas.microsoft.com/office/drawing/2014/main" id="{2484A175-6988-4AC2-9F67-68DD6E127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74" name="Text Box 11">
            <a:extLst>
              <a:ext uri="{FF2B5EF4-FFF2-40B4-BE49-F238E27FC236}">
                <a16:creationId xmlns:a16="http://schemas.microsoft.com/office/drawing/2014/main" id="{3081EE0A-92C8-442A-ACAC-E1002A5C0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36875" name="Text Box 12">
            <a:extLst>
              <a:ext uri="{FF2B5EF4-FFF2-40B4-BE49-F238E27FC236}">
                <a16:creationId xmlns:a16="http://schemas.microsoft.com/office/drawing/2014/main" id="{2BCA4B7D-7EC6-4426-B515-1EF5D3090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36876" name="Line 13">
            <a:extLst>
              <a:ext uri="{FF2B5EF4-FFF2-40B4-BE49-F238E27FC236}">
                <a16:creationId xmlns:a16="http://schemas.microsoft.com/office/drawing/2014/main" id="{24DCE90E-7934-4987-BEC8-E4E21AB4D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Slide Number Placeholder 1">
            <a:extLst>
              <a:ext uri="{FF2B5EF4-FFF2-40B4-BE49-F238E27FC236}">
                <a16:creationId xmlns:a16="http://schemas.microsoft.com/office/drawing/2014/main" id="{BCAE7571-D78F-4421-835A-7352D5E0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063C90-4DA0-442A-87F7-3C7F9E76D24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36878" name="Text Box 17">
            <a:extLst>
              <a:ext uri="{FF2B5EF4-FFF2-40B4-BE49-F238E27FC236}">
                <a16:creationId xmlns:a16="http://schemas.microsoft.com/office/drawing/2014/main" id="{758FE17E-2BD0-4823-9A45-9AF91C5D5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B25A3E21-72C7-4DDC-9274-AA87B9A2D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36880" name="Line 18">
            <a:extLst>
              <a:ext uri="{FF2B5EF4-FFF2-40B4-BE49-F238E27FC236}">
                <a16:creationId xmlns:a16="http://schemas.microsoft.com/office/drawing/2014/main" id="{E87718F7-29D8-4FC7-BBDA-1CDDD80E2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983418E-CEBC-4F21-A965-C647DCACD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6C9B59BD-DDCF-4234-A481-808B24D46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47A63CC0-1179-4817-94DE-899EAFB1A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40965" name="Line 6">
            <a:extLst>
              <a:ext uri="{FF2B5EF4-FFF2-40B4-BE49-F238E27FC236}">
                <a16:creationId xmlns:a16="http://schemas.microsoft.com/office/drawing/2014/main" id="{9DBF3392-7F23-4499-9DD6-88F3AE36D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Rectangle 7">
            <a:extLst>
              <a:ext uri="{FF2B5EF4-FFF2-40B4-BE49-F238E27FC236}">
                <a16:creationId xmlns:a16="http://schemas.microsoft.com/office/drawing/2014/main" id="{0E7CC341-8956-4D7A-8A5A-7A26DF28D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67" name="Text Box 8">
            <a:extLst>
              <a:ext uri="{FF2B5EF4-FFF2-40B4-BE49-F238E27FC236}">
                <a16:creationId xmlns:a16="http://schemas.microsoft.com/office/drawing/2014/main" id="{B759EA9F-F887-4C7C-89A3-07E1D8EF0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40968" name="Text Box 9">
            <a:extLst>
              <a:ext uri="{FF2B5EF4-FFF2-40B4-BE49-F238E27FC236}">
                <a16:creationId xmlns:a16="http://schemas.microsoft.com/office/drawing/2014/main" id="{30E6DEC6-1C24-481E-96AB-A3E12C585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40969" name="Rectangle 10">
            <a:extLst>
              <a:ext uri="{FF2B5EF4-FFF2-40B4-BE49-F238E27FC236}">
                <a16:creationId xmlns:a16="http://schemas.microsoft.com/office/drawing/2014/main" id="{D9DBF202-BA5F-4DD2-B3C1-286C0EBBC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70" name="Text Box 11">
            <a:extLst>
              <a:ext uri="{FF2B5EF4-FFF2-40B4-BE49-F238E27FC236}">
                <a16:creationId xmlns:a16="http://schemas.microsoft.com/office/drawing/2014/main" id="{BD5B756C-2210-4910-9D00-0A36ADBC9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40971" name="Text Box 12">
            <a:extLst>
              <a:ext uri="{FF2B5EF4-FFF2-40B4-BE49-F238E27FC236}">
                <a16:creationId xmlns:a16="http://schemas.microsoft.com/office/drawing/2014/main" id="{20557333-CF6E-4738-8869-5F5FDBB2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40972" name="Line 13">
            <a:extLst>
              <a:ext uri="{FF2B5EF4-FFF2-40B4-BE49-F238E27FC236}">
                <a16:creationId xmlns:a16="http://schemas.microsoft.com/office/drawing/2014/main" id="{5500753E-396F-4B86-B138-9C5BD6A73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Rectangle 14">
            <a:extLst>
              <a:ext uri="{FF2B5EF4-FFF2-40B4-BE49-F238E27FC236}">
                <a16:creationId xmlns:a16="http://schemas.microsoft.com/office/drawing/2014/main" id="{A6278D1F-F020-4537-B6DC-AA8CB877A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74" name="Text Box 15">
            <a:extLst>
              <a:ext uri="{FF2B5EF4-FFF2-40B4-BE49-F238E27FC236}">
                <a16:creationId xmlns:a16="http://schemas.microsoft.com/office/drawing/2014/main" id="{04E8D37D-AE9D-4C3C-9D70-B0D7BAA9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Kerato</a:t>
            </a:r>
            <a:r>
              <a:rPr lang="en-US" altLang="en-US" sz="1800" i="1"/>
              <a:t>conjunctivitis</a:t>
            </a:r>
            <a:r>
              <a:rPr lang="en-US" altLang="en-US" sz="1800"/>
              <a:t> (EKC)</a:t>
            </a:r>
          </a:p>
        </p:txBody>
      </p:sp>
      <p:sp>
        <p:nvSpPr>
          <p:cNvPr id="40975" name="Line 18">
            <a:extLst>
              <a:ext uri="{FF2B5EF4-FFF2-40B4-BE49-F238E27FC236}">
                <a16:creationId xmlns:a16="http://schemas.microsoft.com/office/drawing/2014/main" id="{146555AD-42E8-42E8-B8D6-6DC7A0EFE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Slide Number Placeholder 1">
            <a:extLst>
              <a:ext uri="{FF2B5EF4-FFF2-40B4-BE49-F238E27FC236}">
                <a16:creationId xmlns:a16="http://schemas.microsoft.com/office/drawing/2014/main" id="{628D9E3D-7241-4654-B5CF-D5BEEF92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5C8A33-0E72-40EC-AA1D-804A1F633CF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ED3F87E-774D-4ACD-81C3-F2EE783390FF}"/>
              </a:ext>
            </a:extLst>
          </p:cNvPr>
          <p:cNvSpPr/>
          <p:nvPr/>
        </p:nvSpPr>
        <p:spPr>
          <a:xfrm>
            <a:off x="6096000" y="3062288"/>
            <a:ext cx="946150" cy="35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78" name="Text Box 17">
            <a:extLst>
              <a:ext uri="{FF2B5EF4-FFF2-40B4-BE49-F238E27FC236}">
                <a16:creationId xmlns:a16="http://schemas.microsoft.com/office/drawing/2014/main" id="{0BAE2C3F-A56A-486A-BDD5-4CB43BC14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6" name="Sun 5">
            <a:extLst>
              <a:ext uri="{FF2B5EF4-FFF2-40B4-BE49-F238E27FC236}">
                <a16:creationId xmlns:a16="http://schemas.microsoft.com/office/drawing/2014/main" id="{89A86C79-D70E-4EDD-8F76-D6C5B3D96DA9}"/>
              </a:ext>
            </a:extLst>
          </p:cNvPr>
          <p:cNvSpPr/>
          <p:nvPr/>
        </p:nvSpPr>
        <p:spPr>
          <a:xfrm>
            <a:off x="6000750" y="3440113"/>
            <a:ext cx="3143250" cy="341788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i="1" dirty="0">
                <a:solidFill>
                  <a:srgbClr val="0000FF"/>
                </a:solidFill>
              </a:rPr>
              <a:t>Of the adenoviral syndromes, only EKC has </a:t>
            </a:r>
            <a:r>
              <a:rPr lang="en-US" sz="1200" b="1" i="1" dirty="0">
                <a:solidFill>
                  <a:srgbClr val="0000FF"/>
                </a:solidFill>
              </a:rPr>
              <a:t>significant K involvement</a:t>
            </a:r>
          </a:p>
          <a:p>
            <a:pPr algn="ctr">
              <a:defRPr/>
            </a:pP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8F053C6-B7DB-4793-BEC6-7CD1D5B33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43011" name="Line 3">
            <a:extLst>
              <a:ext uri="{FF2B5EF4-FFF2-40B4-BE49-F238E27FC236}">
                <a16:creationId xmlns:a16="http://schemas.microsoft.com/office/drawing/2014/main" id="{44310A1C-F1EF-4D16-B5BB-6D4CDB8E6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C72B77EA-B05C-4120-9037-D5EF16367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43013" name="Line 6">
            <a:extLst>
              <a:ext uri="{FF2B5EF4-FFF2-40B4-BE49-F238E27FC236}">
                <a16:creationId xmlns:a16="http://schemas.microsoft.com/office/drawing/2014/main" id="{8AEC2178-A478-4338-934E-DA48B17E6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0E333040-A6E8-4B50-89F4-76CCB7951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8F4AEC09-C3FF-4169-AE80-0AC872A54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43016" name="Text Box 9">
            <a:extLst>
              <a:ext uri="{FF2B5EF4-FFF2-40B4-BE49-F238E27FC236}">
                <a16:creationId xmlns:a16="http://schemas.microsoft.com/office/drawing/2014/main" id="{2CFBF1C5-3B71-49D2-B92A-B8F153C7E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43017" name="Rectangle 10">
            <a:extLst>
              <a:ext uri="{FF2B5EF4-FFF2-40B4-BE49-F238E27FC236}">
                <a16:creationId xmlns:a16="http://schemas.microsoft.com/office/drawing/2014/main" id="{5AB7FD29-A4BC-40C3-8950-9A2467D0A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8" name="Text Box 11">
            <a:extLst>
              <a:ext uri="{FF2B5EF4-FFF2-40B4-BE49-F238E27FC236}">
                <a16:creationId xmlns:a16="http://schemas.microsoft.com/office/drawing/2014/main" id="{EA86DED2-96DC-4082-99CF-DD27D0B8F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43019" name="Text Box 12">
            <a:extLst>
              <a:ext uri="{FF2B5EF4-FFF2-40B4-BE49-F238E27FC236}">
                <a16:creationId xmlns:a16="http://schemas.microsoft.com/office/drawing/2014/main" id="{AEF46219-0F9B-4702-8912-BFD86EC5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43020" name="Line 13">
            <a:extLst>
              <a:ext uri="{FF2B5EF4-FFF2-40B4-BE49-F238E27FC236}">
                <a16:creationId xmlns:a16="http://schemas.microsoft.com/office/drawing/2014/main" id="{B1D7C56D-30FC-4868-BBAD-84C9A3060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Rectangle 14">
            <a:extLst>
              <a:ext uri="{FF2B5EF4-FFF2-40B4-BE49-F238E27FC236}">
                <a16:creationId xmlns:a16="http://schemas.microsoft.com/office/drawing/2014/main" id="{D1DA3768-931B-4D3C-BA93-148F8F217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2" name="Text Box 16">
            <a:extLst>
              <a:ext uri="{FF2B5EF4-FFF2-40B4-BE49-F238E27FC236}">
                <a16:creationId xmlns:a16="http://schemas.microsoft.com/office/drawing/2014/main" id="{8492FF7C-1C0E-4712-BB3F-881EB8EC0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--May be preceded by </a:t>
            </a:r>
            <a:r>
              <a:rPr lang="en-US" altLang="en-US" sz="1400" b="1">
                <a:solidFill>
                  <a:srgbClr val="DDDDDD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--2</a:t>
            </a:r>
            <a:r>
              <a:rPr lang="en-US" altLang="en-US" sz="1400" baseline="30000">
                <a:solidFill>
                  <a:srgbClr val="DDDDDD"/>
                </a:solidFill>
              </a:rPr>
              <a:t>nd</a:t>
            </a:r>
            <a:r>
              <a:rPr lang="en-US" altLang="en-US" sz="1400">
                <a:solidFill>
                  <a:srgbClr val="DDDDDD"/>
                </a:solidFill>
              </a:rPr>
              <a:t> eye involved in </a:t>
            </a:r>
            <a:r>
              <a:rPr lang="en-US" altLang="en-US" sz="1400" b="1">
                <a:solidFill>
                  <a:srgbClr val="DDDDDD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DDDDD"/>
                </a:solidFill>
              </a:rPr>
              <a:t>    </a:t>
            </a:r>
            <a:r>
              <a:rPr lang="en-US" altLang="en-US" sz="1400" b="1">
                <a:solidFill>
                  <a:srgbClr val="DDDDDD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Subepithelial infiltrates</a:t>
            </a:r>
            <a:r>
              <a:rPr lang="en-US" altLang="en-US" sz="1400">
                <a:solidFill>
                  <a:srgbClr val="DDDDDD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43023" name="Line 18">
            <a:extLst>
              <a:ext uri="{FF2B5EF4-FFF2-40B4-BE49-F238E27FC236}">
                <a16:creationId xmlns:a16="http://schemas.microsoft.com/office/drawing/2014/main" id="{28074F3D-E329-49FE-BA15-FEC8C28FD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Rectangle 24">
            <a:extLst>
              <a:ext uri="{FF2B5EF4-FFF2-40B4-BE49-F238E27FC236}">
                <a16:creationId xmlns:a16="http://schemas.microsoft.com/office/drawing/2014/main" id="{50536AC1-B960-4D45-9E5C-DEDADF239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4290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#,#,#</a:t>
            </a:r>
          </a:p>
        </p:txBody>
      </p:sp>
      <p:sp>
        <p:nvSpPr>
          <p:cNvPr id="43025" name="Slide Number Placeholder 1">
            <a:extLst>
              <a:ext uri="{FF2B5EF4-FFF2-40B4-BE49-F238E27FC236}">
                <a16:creationId xmlns:a16="http://schemas.microsoft.com/office/drawing/2014/main" id="{1AABB9AA-0344-46EE-8689-BCC47C19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32E783-F82A-4B10-9416-0078F48F59D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43026" name="Text Box 15">
            <a:extLst>
              <a:ext uri="{FF2B5EF4-FFF2-40B4-BE49-F238E27FC236}">
                <a16:creationId xmlns:a16="http://schemas.microsoft.com/office/drawing/2014/main" id="{AF6647B7-CE55-478E-9738-41AD1697A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43027" name="Text Box 17">
            <a:extLst>
              <a:ext uri="{FF2B5EF4-FFF2-40B4-BE49-F238E27FC236}">
                <a16:creationId xmlns:a16="http://schemas.microsoft.com/office/drawing/2014/main" id="{D4EB08E1-6B8F-4AC6-B5DA-6A4D9D64C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A802F67-FA0A-420C-B423-C8796737D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6147" name="Text Box 10">
            <a:extLst>
              <a:ext uri="{FF2B5EF4-FFF2-40B4-BE49-F238E27FC236}">
                <a16:creationId xmlns:a16="http://schemas.microsoft.com/office/drawing/2014/main" id="{AFC9A805-DF20-4F5D-8B5D-3EE6E0421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6148" name="Slide Number Placeholder 1">
            <a:extLst>
              <a:ext uri="{FF2B5EF4-FFF2-40B4-BE49-F238E27FC236}">
                <a16:creationId xmlns:a16="http://schemas.microsoft.com/office/drawing/2014/main" id="{0DA1F72A-AB23-4598-B3AD-E954909D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A0B983-D245-402D-A9C2-276FA68C592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BA003DC1-E842-4231-9694-1238BA4B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8158734-1ADA-4A4E-920F-CCE1ABAF4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45059" name="Line 3">
            <a:extLst>
              <a:ext uri="{FF2B5EF4-FFF2-40B4-BE49-F238E27FC236}">
                <a16:creationId xmlns:a16="http://schemas.microsoft.com/office/drawing/2014/main" id="{92727DFB-FE1E-424E-BE74-28FABA8C75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640B8C3B-5E3D-431A-9EE7-844200C1E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45061" name="Line 6">
            <a:extLst>
              <a:ext uri="{FF2B5EF4-FFF2-40B4-BE49-F238E27FC236}">
                <a16:creationId xmlns:a16="http://schemas.microsoft.com/office/drawing/2014/main" id="{78431132-C731-488C-9C83-838F67840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Rectangle 7">
            <a:extLst>
              <a:ext uri="{FF2B5EF4-FFF2-40B4-BE49-F238E27FC236}">
                <a16:creationId xmlns:a16="http://schemas.microsoft.com/office/drawing/2014/main" id="{89501301-E71F-4AE7-B700-46373E6D1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63" name="Text Box 8">
            <a:extLst>
              <a:ext uri="{FF2B5EF4-FFF2-40B4-BE49-F238E27FC236}">
                <a16:creationId xmlns:a16="http://schemas.microsoft.com/office/drawing/2014/main" id="{99C9607E-B220-46AB-B020-2E055572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45064" name="Text Box 9">
            <a:extLst>
              <a:ext uri="{FF2B5EF4-FFF2-40B4-BE49-F238E27FC236}">
                <a16:creationId xmlns:a16="http://schemas.microsoft.com/office/drawing/2014/main" id="{E90405A6-9B01-436D-BCFE-DF567228E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45065" name="Rectangle 10">
            <a:extLst>
              <a:ext uri="{FF2B5EF4-FFF2-40B4-BE49-F238E27FC236}">
                <a16:creationId xmlns:a16="http://schemas.microsoft.com/office/drawing/2014/main" id="{C117C2F6-A22D-46BA-A657-7E0E42AE2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66" name="Text Box 11">
            <a:extLst>
              <a:ext uri="{FF2B5EF4-FFF2-40B4-BE49-F238E27FC236}">
                <a16:creationId xmlns:a16="http://schemas.microsoft.com/office/drawing/2014/main" id="{721DD9E2-6FCD-4C1C-B270-F45457949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45067" name="Text Box 12">
            <a:extLst>
              <a:ext uri="{FF2B5EF4-FFF2-40B4-BE49-F238E27FC236}">
                <a16:creationId xmlns:a16="http://schemas.microsoft.com/office/drawing/2014/main" id="{D55E1C83-3244-48E0-842A-3D3523A1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45068" name="Line 13">
            <a:extLst>
              <a:ext uri="{FF2B5EF4-FFF2-40B4-BE49-F238E27FC236}">
                <a16:creationId xmlns:a16="http://schemas.microsoft.com/office/drawing/2014/main" id="{782ABF54-6FC1-4547-ADFA-6B3881F37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Rectangle 14">
            <a:extLst>
              <a:ext uri="{FF2B5EF4-FFF2-40B4-BE49-F238E27FC236}">
                <a16:creationId xmlns:a16="http://schemas.microsoft.com/office/drawing/2014/main" id="{C2DE4FCB-BBB0-47CB-897A-6DFF66758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70" name="Text Box 16">
            <a:extLst>
              <a:ext uri="{FF2B5EF4-FFF2-40B4-BE49-F238E27FC236}">
                <a16:creationId xmlns:a16="http://schemas.microsoft.com/office/drawing/2014/main" id="{E98D12C6-9F34-4931-8D47-66321B6D2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--May be preceded by </a:t>
            </a:r>
            <a:r>
              <a:rPr lang="en-US" altLang="en-US" sz="1400" b="1">
                <a:solidFill>
                  <a:srgbClr val="DDDDDD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--2</a:t>
            </a:r>
            <a:r>
              <a:rPr lang="en-US" altLang="en-US" sz="1400" baseline="30000">
                <a:solidFill>
                  <a:srgbClr val="DDDDDD"/>
                </a:solidFill>
              </a:rPr>
              <a:t>nd</a:t>
            </a:r>
            <a:r>
              <a:rPr lang="en-US" altLang="en-US" sz="1400">
                <a:solidFill>
                  <a:srgbClr val="DDDDDD"/>
                </a:solidFill>
              </a:rPr>
              <a:t> eye involved in </a:t>
            </a:r>
            <a:r>
              <a:rPr lang="en-US" altLang="en-US" sz="1400" b="1">
                <a:solidFill>
                  <a:srgbClr val="DDDDDD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DDDDD"/>
                </a:solidFill>
              </a:rPr>
              <a:t>    </a:t>
            </a:r>
            <a:r>
              <a:rPr lang="en-US" altLang="en-US" sz="1400" b="1">
                <a:solidFill>
                  <a:srgbClr val="DDDDDD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Subepithelial infiltrates</a:t>
            </a:r>
            <a:r>
              <a:rPr lang="en-US" altLang="en-US" sz="1400">
                <a:solidFill>
                  <a:srgbClr val="DDDDDD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45071" name="Line 18">
            <a:extLst>
              <a:ext uri="{FF2B5EF4-FFF2-40B4-BE49-F238E27FC236}">
                <a16:creationId xmlns:a16="http://schemas.microsoft.com/office/drawing/2014/main" id="{4854D17C-D12E-4626-B3A3-AA236BD20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Slide Number Placeholder 1">
            <a:extLst>
              <a:ext uri="{FF2B5EF4-FFF2-40B4-BE49-F238E27FC236}">
                <a16:creationId xmlns:a16="http://schemas.microsoft.com/office/drawing/2014/main" id="{0A882B44-1C8D-4A66-B593-8949B3AC4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A26DD6-BDDF-4700-97D7-60E99F037A6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45073" name="Text Box 15">
            <a:extLst>
              <a:ext uri="{FF2B5EF4-FFF2-40B4-BE49-F238E27FC236}">
                <a16:creationId xmlns:a16="http://schemas.microsoft.com/office/drawing/2014/main" id="{BB27BB34-FB85-416C-8145-5531BAE64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45074" name="Text Box 17">
            <a:extLst>
              <a:ext uri="{FF2B5EF4-FFF2-40B4-BE49-F238E27FC236}">
                <a16:creationId xmlns:a16="http://schemas.microsoft.com/office/drawing/2014/main" id="{EA676928-6884-4A1C-B94C-21962BA1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60E8DF5-E946-44DE-BD7E-C55B200C5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47107" name="Line 3">
            <a:extLst>
              <a:ext uri="{FF2B5EF4-FFF2-40B4-BE49-F238E27FC236}">
                <a16:creationId xmlns:a16="http://schemas.microsoft.com/office/drawing/2014/main" id="{7A54B3F1-32E4-4FC6-942F-7CBE686B5A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602BCAEF-1441-4C6A-8442-3A4A74BAA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47109" name="Line 6">
            <a:extLst>
              <a:ext uri="{FF2B5EF4-FFF2-40B4-BE49-F238E27FC236}">
                <a16:creationId xmlns:a16="http://schemas.microsoft.com/office/drawing/2014/main" id="{3467D1EC-5E6E-4DBB-A4AD-F81F50613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Rectangle 7">
            <a:extLst>
              <a:ext uri="{FF2B5EF4-FFF2-40B4-BE49-F238E27FC236}">
                <a16:creationId xmlns:a16="http://schemas.microsoft.com/office/drawing/2014/main" id="{5394B09A-CBB6-434B-ACB8-3FFBEDBDD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11" name="Text Box 8">
            <a:extLst>
              <a:ext uri="{FF2B5EF4-FFF2-40B4-BE49-F238E27FC236}">
                <a16:creationId xmlns:a16="http://schemas.microsoft.com/office/drawing/2014/main" id="{90A2BA9E-9CC0-4E84-ACE0-9FE465071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47112" name="Text Box 9">
            <a:extLst>
              <a:ext uri="{FF2B5EF4-FFF2-40B4-BE49-F238E27FC236}">
                <a16:creationId xmlns:a16="http://schemas.microsoft.com/office/drawing/2014/main" id="{E928518F-4579-4DAA-AA04-73EE1BF72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47113" name="Rectangle 10">
            <a:extLst>
              <a:ext uri="{FF2B5EF4-FFF2-40B4-BE49-F238E27FC236}">
                <a16:creationId xmlns:a16="http://schemas.microsoft.com/office/drawing/2014/main" id="{D5AA667A-3405-41B0-8166-21EA9B16E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14" name="Text Box 11">
            <a:extLst>
              <a:ext uri="{FF2B5EF4-FFF2-40B4-BE49-F238E27FC236}">
                <a16:creationId xmlns:a16="http://schemas.microsoft.com/office/drawing/2014/main" id="{9975714F-172B-4F84-A923-3C5B058BC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47115" name="Text Box 12">
            <a:extLst>
              <a:ext uri="{FF2B5EF4-FFF2-40B4-BE49-F238E27FC236}">
                <a16:creationId xmlns:a16="http://schemas.microsoft.com/office/drawing/2014/main" id="{E1DDCB51-B05B-4F70-A14A-CD937AFEC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47116" name="Line 13">
            <a:extLst>
              <a:ext uri="{FF2B5EF4-FFF2-40B4-BE49-F238E27FC236}">
                <a16:creationId xmlns:a16="http://schemas.microsoft.com/office/drawing/2014/main" id="{3DE8D654-9BE0-4FE4-9726-56385A0FF3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Rectangle 14">
            <a:extLst>
              <a:ext uri="{FF2B5EF4-FFF2-40B4-BE49-F238E27FC236}">
                <a16:creationId xmlns:a16="http://schemas.microsoft.com/office/drawing/2014/main" id="{59B34F39-353B-468A-9641-E0340613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18" name="Text Box 16">
            <a:extLst>
              <a:ext uri="{FF2B5EF4-FFF2-40B4-BE49-F238E27FC236}">
                <a16:creationId xmlns:a16="http://schemas.microsoft.com/office/drawing/2014/main" id="{821C5D70-6ED6-4A0F-A431-21AEE39F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--2</a:t>
            </a:r>
            <a:r>
              <a:rPr lang="en-US" altLang="en-US" sz="1400" baseline="30000">
                <a:solidFill>
                  <a:srgbClr val="DDDDDD"/>
                </a:solidFill>
              </a:rPr>
              <a:t>nd</a:t>
            </a:r>
            <a:r>
              <a:rPr lang="en-US" altLang="en-US" sz="1400">
                <a:solidFill>
                  <a:srgbClr val="DDDDDD"/>
                </a:solidFill>
              </a:rPr>
              <a:t> eye involved in </a:t>
            </a:r>
            <a:r>
              <a:rPr lang="en-US" altLang="en-US" sz="1400" b="1">
                <a:solidFill>
                  <a:srgbClr val="DDDDDD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DDDDD"/>
                </a:solidFill>
              </a:rPr>
              <a:t>    </a:t>
            </a:r>
            <a:r>
              <a:rPr lang="en-US" altLang="en-US" sz="1400" b="1">
                <a:solidFill>
                  <a:srgbClr val="DDDDDD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Subepithelial infiltrates</a:t>
            </a:r>
            <a:r>
              <a:rPr lang="en-US" altLang="en-US" sz="1400">
                <a:solidFill>
                  <a:srgbClr val="DDDDDD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47119" name="Line 18">
            <a:extLst>
              <a:ext uri="{FF2B5EF4-FFF2-40B4-BE49-F238E27FC236}">
                <a16:creationId xmlns:a16="http://schemas.microsoft.com/office/drawing/2014/main" id="{C3C8C6F6-4A0F-46BA-B543-BC713F226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Rectangle 25">
            <a:extLst>
              <a:ext uri="{FF2B5EF4-FFF2-40B4-BE49-F238E27FC236}">
                <a16:creationId xmlns:a16="http://schemas.microsoft.com/office/drawing/2014/main" id="{468D0077-737F-4919-BF4B-CFFF4D114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657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dz</a:t>
            </a:r>
          </a:p>
        </p:txBody>
      </p:sp>
      <p:sp>
        <p:nvSpPr>
          <p:cNvPr id="47121" name="Slide Number Placeholder 1">
            <a:extLst>
              <a:ext uri="{FF2B5EF4-FFF2-40B4-BE49-F238E27FC236}">
                <a16:creationId xmlns:a16="http://schemas.microsoft.com/office/drawing/2014/main" id="{BAF50DF1-53BF-46D6-8178-99421D248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53EB40-D9A5-40F7-B0AF-39CBDA1E11F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47122" name="Text Box 15">
            <a:extLst>
              <a:ext uri="{FF2B5EF4-FFF2-40B4-BE49-F238E27FC236}">
                <a16:creationId xmlns:a16="http://schemas.microsoft.com/office/drawing/2014/main" id="{B75B6A3D-FAAE-4115-AB3B-A4908C4A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47123" name="Text Box 17">
            <a:extLst>
              <a:ext uri="{FF2B5EF4-FFF2-40B4-BE49-F238E27FC236}">
                <a16:creationId xmlns:a16="http://schemas.microsoft.com/office/drawing/2014/main" id="{A55DB022-EE5F-4905-9293-664EF3DE5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E7B2D31-4D54-47F9-A06C-3A5A7F1F4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49155" name="Line 3">
            <a:extLst>
              <a:ext uri="{FF2B5EF4-FFF2-40B4-BE49-F238E27FC236}">
                <a16:creationId xmlns:a16="http://schemas.microsoft.com/office/drawing/2014/main" id="{768063BB-6FEB-47DB-8D15-337E12A560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374A5C20-75C5-433E-B533-498AE20FE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49157" name="Line 6">
            <a:extLst>
              <a:ext uri="{FF2B5EF4-FFF2-40B4-BE49-F238E27FC236}">
                <a16:creationId xmlns:a16="http://schemas.microsoft.com/office/drawing/2014/main" id="{8F2218C1-D4C6-4DCA-9F57-DFF317FBD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Rectangle 7">
            <a:extLst>
              <a:ext uri="{FF2B5EF4-FFF2-40B4-BE49-F238E27FC236}">
                <a16:creationId xmlns:a16="http://schemas.microsoft.com/office/drawing/2014/main" id="{951B2B2A-8CA1-463F-8BF2-691E71651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59" name="Text Box 8">
            <a:extLst>
              <a:ext uri="{FF2B5EF4-FFF2-40B4-BE49-F238E27FC236}">
                <a16:creationId xmlns:a16="http://schemas.microsoft.com/office/drawing/2014/main" id="{0FB0C2DE-7D89-478F-B8CC-C29BF719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49160" name="Text Box 9">
            <a:extLst>
              <a:ext uri="{FF2B5EF4-FFF2-40B4-BE49-F238E27FC236}">
                <a16:creationId xmlns:a16="http://schemas.microsoft.com/office/drawing/2014/main" id="{83E5236B-986E-4EC7-B500-D0F8AE68C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49161" name="Rectangle 10">
            <a:extLst>
              <a:ext uri="{FF2B5EF4-FFF2-40B4-BE49-F238E27FC236}">
                <a16:creationId xmlns:a16="http://schemas.microsoft.com/office/drawing/2014/main" id="{E1940632-AF2B-4A8A-BBA6-FBD01AFC1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62" name="Text Box 11">
            <a:extLst>
              <a:ext uri="{FF2B5EF4-FFF2-40B4-BE49-F238E27FC236}">
                <a16:creationId xmlns:a16="http://schemas.microsoft.com/office/drawing/2014/main" id="{4034F022-5F00-4AB9-ADEB-7B4647AB6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49163" name="Text Box 12">
            <a:extLst>
              <a:ext uri="{FF2B5EF4-FFF2-40B4-BE49-F238E27FC236}">
                <a16:creationId xmlns:a16="http://schemas.microsoft.com/office/drawing/2014/main" id="{3A3A65FA-FE08-4F7F-BD09-FECA39901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49164" name="Line 13">
            <a:extLst>
              <a:ext uri="{FF2B5EF4-FFF2-40B4-BE49-F238E27FC236}">
                <a16:creationId xmlns:a16="http://schemas.microsoft.com/office/drawing/2014/main" id="{E10DFCB0-460C-4564-A396-A2A8D970E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Rectangle 14">
            <a:extLst>
              <a:ext uri="{FF2B5EF4-FFF2-40B4-BE49-F238E27FC236}">
                <a16:creationId xmlns:a16="http://schemas.microsoft.com/office/drawing/2014/main" id="{650B39EF-D335-43C0-8900-8592AB654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66" name="Text Box 16">
            <a:extLst>
              <a:ext uri="{FF2B5EF4-FFF2-40B4-BE49-F238E27FC236}">
                <a16:creationId xmlns:a16="http://schemas.microsoft.com/office/drawing/2014/main" id="{54F4D7EC-BA72-4BB0-8CCA-3104A7345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--2</a:t>
            </a:r>
            <a:r>
              <a:rPr lang="en-US" altLang="en-US" sz="1400" baseline="30000">
                <a:solidFill>
                  <a:srgbClr val="DDDDDD"/>
                </a:solidFill>
              </a:rPr>
              <a:t>nd</a:t>
            </a:r>
            <a:r>
              <a:rPr lang="en-US" altLang="en-US" sz="1400">
                <a:solidFill>
                  <a:srgbClr val="DDDDDD"/>
                </a:solidFill>
              </a:rPr>
              <a:t> eye involved in </a:t>
            </a:r>
            <a:r>
              <a:rPr lang="en-US" altLang="en-US" sz="1400" b="1">
                <a:solidFill>
                  <a:srgbClr val="DDDDDD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DDDDD"/>
                </a:solidFill>
              </a:rPr>
              <a:t>    </a:t>
            </a:r>
            <a:r>
              <a:rPr lang="en-US" altLang="en-US" sz="1400" b="1">
                <a:solidFill>
                  <a:srgbClr val="DDDDDD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Subepithelial infiltrates</a:t>
            </a:r>
            <a:r>
              <a:rPr lang="en-US" altLang="en-US" sz="1400">
                <a:solidFill>
                  <a:srgbClr val="DDDDDD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49167" name="Line 18">
            <a:extLst>
              <a:ext uri="{FF2B5EF4-FFF2-40B4-BE49-F238E27FC236}">
                <a16:creationId xmlns:a16="http://schemas.microsoft.com/office/drawing/2014/main" id="{173DCA06-3841-4C8E-9F0A-FACAEECD9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Slide Number Placeholder 1">
            <a:extLst>
              <a:ext uri="{FF2B5EF4-FFF2-40B4-BE49-F238E27FC236}">
                <a16:creationId xmlns:a16="http://schemas.microsoft.com/office/drawing/2014/main" id="{689D5644-8057-4815-A0DD-E5D5C604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962005-ED8C-418C-A109-B9002155E15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49169" name="Text Box 15">
            <a:extLst>
              <a:ext uri="{FF2B5EF4-FFF2-40B4-BE49-F238E27FC236}">
                <a16:creationId xmlns:a16="http://schemas.microsoft.com/office/drawing/2014/main" id="{E9CD9C10-ACB3-46AC-B6F3-691C6E13F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49170" name="TextBox 1">
            <a:extLst>
              <a:ext uri="{FF2B5EF4-FFF2-40B4-BE49-F238E27FC236}">
                <a16:creationId xmlns:a16="http://schemas.microsoft.com/office/drawing/2014/main" id="{A3574F3C-3563-438C-8640-B8F81FF7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57638"/>
            <a:ext cx="27066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/>
              <a:t>(URTI = upper respiratory tract infection)</a:t>
            </a:r>
          </a:p>
        </p:txBody>
      </p:sp>
      <p:sp>
        <p:nvSpPr>
          <p:cNvPr id="49171" name="Text Box 17">
            <a:extLst>
              <a:ext uri="{FF2B5EF4-FFF2-40B4-BE49-F238E27FC236}">
                <a16:creationId xmlns:a16="http://schemas.microsoft.com/office/drawing/2014/main" id="{BAF4C45D-46B0-452C-81D5-645E4C105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6242E9E-956F-4E17-A4DA-159451BA9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51203" name="Line 3">
            <a:extLst>
              <a:ext uri="{FF2B5EF4-FFF2-40B4-BE49-F238E27FC236}">
                <a16:creationId xmlns:a16="http://schemas.microsoft.com/office/drawing/2014/main" id="{C4A1FDEF-9702-47D2-AD8E-5E39426523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DA913BCA-804B-48CA-8F02-B3A9E9761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51205" name="Line 6">
            <a:extLst>
              <a:ext uri="{FF2B5EF4-FFF2-40B4-BE49-F238E27FC236}">
                <a16:creationId xmlns:a16="http://schemas.microsoft.com/office/drawing/2014/main" id="{E8775061-18CF-449A-BD50-53F6E80EA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Rectangle 7">
            <a:extLst>
              <a:ext uri="{FF2B5EF4-FFF2-40B4-BE49-F238E27FC236}">
                <a16:creationId xmlns:a16="http://schemas.microsoft.com/office/drawing/2014/main" id="{47F1F2C3-3BB5-4D9A-9226-C9DD0A9A2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07" name="Text Box 8">
            <a:extLst>
              <a:ext uri="{FF2B5EF4-FFF2-40B4-BE49-F238E27FC236}">
                <a16:creationId xmlns:a16="http://schemas.microsoft.com/office/drawing/2014/main" id="{8A867C1B-9928-4649-9E4B-71F278378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51208" name="Text Box 9">
            <a:extLst>
              <a:ext uri="{FF2B5EF4-FFF2-40B4-BE49-F238E27FC236}">
                <a16:creationId xmlns:a16="http://schemas.microsoft.com/office/drawing/2014/main" id="{FA4318BA-0F72-4408-B700-EB67E7CFF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51209" name="Rectangle 10">
            <a:extLst>
              <a:ext uri="{FF2B5EF4-FFF2-40B4-BE49-F238E27FC236}">
                <a16:creationId xmlns:a16="http://schemas.microsoft.com/office/drawing/2014/main" id="{FB8FD0B3-A6E3-40A1-9B32-FE35EB6DF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10" name="Text Box 11">
            <a:extLst>
              <a:ext uri="{FF2B5EF4-FFF2-40B4-BE49-F238E27FC236}">
                <a16:creationId xmlns:a16="http://schemas.microsoft.com/office/drawing/2014/main" id="{5CC3B260-8C12-4D51-A802-42CA766C9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51211" name="Text Box 12">
            <a:extLst>
              <a:ext uri="{FF2B5EF4-FFF2-40B4-BE49-F238E27FC236}">
                <a16:creationId xmlns:a16="http://schemas.microsoft.com/office/drawing/2014/main" id="{521E582B-9DC2-437C-8DFB-F68C0B3CA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51212" name="Line 13">
            <a:extLst>
              <a:ext uri="{FF2B5EF4-FFF2-40B4-BE49-F238E27FC236}">
                <a16:creationId xmlns:a16="http://schemas.microsoft.com/office/drawing/2014/main" id="{EA1CF99C-5D88-43E3-84D5-F12880A31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Rectangle 14">
            <a:extLst>
              <a:ext uri="{FF2B5EF4-FFF2-40B4-BE49-F238E27FC236}">
                <a16:creationId xmlns:a16="http://schemas.microsoft.com/office/drawing/2014/main" id="{163279BE-8F4E-43BD-9118-907BE8E8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14" name="Text Box 16">
            <a:extLst>
              <a:ext uri="{FF2B5EF4-FFF2-40B4-BE49-F238E27FC236}">
                <a16:creationId xmlns:a16="http://schemas.microsoft.com/office/drawing/2014/main" id="{D9E91018-78B9-494A-AD8B-F1B51BD4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DDDDD"/>
                </a:solidFill>
              </a:rPr>
              <a:t>    </a:t>
            </a:r>
            <a:r>
              <a:rPr lang="en-US" altLang="en-US" sz="1400" b="1">
                <a:solidFill>
                  <a:srgbClr val="DDDDDD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Subepithelial infiltrates</a:t>
            </a:r>
            <a:r>
              <a:rPr lang="en-US" altLang="en-US" sz="1400">
                <a:solidFill>
                  <a:srgbClr val="DDDDDD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51215" name="Line 18">
            <a:extLst>
              <a:ext uri="{FF2B5EF4-FFF2-40B4-BE49-F238E27FC236}">
                <a16:creationId xmlns:a16="http://schemas.microsoft.com/office/drawing/2014/main" id="{00F6B561-990D-4373-88A0-1D25A0E45C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Rectangle 26">
            <a:extLst>
              <a:ext uri="{FF2B5EF4-FFF2-40B4-BE49-F238E27FC236}">
                <a16:creationId xmlns:a16="http://schemas.microsoft.com/office/drawing/2014/main" id="{EE5B9D20-166D-4536-BDFF-1237958F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8862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amount of time</a:t>
            </a:r>
          </a:p>
        </p:txBody>
      </p:sp>
      <p:sp>
        <p:nvSpPr>
          <p:cNvPr id="51217" name="Slide Number Placeholder 1">
            <a:extLst>
              <a:ext uri="{FF2B5EF4-FFF2-40B4-BE49-F238E27FC236}">
                <a16:creationId xmlns:a16="http://schemas.microsoft.com/office/drawing/2014/main" id="{80B3F7B4-699F-42A8-9C55-7DAD96A9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F8CD4E-D38B-442B-BF37-F4E7BD0DAF6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51218" name="Text Box 15">
            <a:extLst>
              <a:ext uri="{FF2B5EF4-FFF2-40B4-BE49-F238E27FC236}">
                <a16:creationId xmlns:a16="http://schemas.microsoft.com/office/drawing/2014/main" id="{83C432FF-EDEB-48ED-BD1E-D9B5285B0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51219" name="Text Box 17">
            <a:extLst>
              <a:ext uri="{FF2B5EF4-FFF2-40B4-BE49-F238E27FC236}">
                <a16:creationId xmlns:a16="http://schemas.microsoft.com/office/drawing/2014/main" id="{444B7387-468A-4FAD-B82B-974AC1BAF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52A79F8-0F64-43D7-8FAF-19F439829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53251" name="Line 3">
            <a:extLst>
              <a:ext uri="{FF2B5EF4-FFF2-40B4-BE49-F238E27FC236}">
                <a16:creationId xmlns:a16="http://schemas.microsoft.com/office/drawing/2014/main" id="{C7AC780A-2E93-4F61-9FD2-B3919232F7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FC3F0571-4205-4B3C-B230-F7ECB9C9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53253" name="Line 6">
            <a:extLst>
              <a:ext uri="{FF2B5EF4-FFF2-40B4-BE49-F238E27FC236}">
                <a16:creationId xmlns:a16="http://schemas.microsoft.com/office/drawing/2014/main" id="{37AFCC12-6E11-4EDB-A67B-080895DCF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Rectangle 7">
            <a:extLst>
              <a:ext uri="{FF2B5EF4-FFF2-40B4-BE49-F238E27FC236}">
                <a16:creationId xmlns:a16="http://schemas.microsoft.com/office/drawing/2014/main" id="{854A7D2D-7074-4D5E-9092-5AB140B54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5" name="Text Box 8">
            <a:extLst>
              <a:ext uri="{FF2B5EF4-FFF2-40B4-BE49-F238E27FC236}">
                <a16:creationId xmlns:a16="http://schemas.microsoft.com/office/drawing/2014/main" id="{D76AF0F4-02B3-4927-A030-27FEC709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53256" name="Text Box 9">
            <a:extLst>
              <a:ext uri="{FF2B5EF4-FFF2-40B4-BE49-F238E27FC236}">
                <a16:creationId xmlns:a16="http://schemas.microsoft.com/office/drawing/2014/main" id="{114690EC-D011-45E0-AA36-66091B6D1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53257" name="Rectangle 10">
            <a:extLst>
              <a:ext uri="{FF2B5EF4-FFF2-40B4-BE49-F238E27FC236}">
                <a16:creationId xmlns:a16="http://schemas.microsoft.com/office/drawing/2014/main" id="{6F4A464C-1983-4496-85FB-8D0C4B9D6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8" name="Text Box 11">
            <a:extLst>
              <a:ext uri="{FF2B5EF4-FFF2-40B4-BE49-F238E27FC236}">
                <a16:creationId xmlns:a16="http://schemas.microsoft.com/office/drawing/2014/main" id="{418396DD-FAC2-4E70-AF96-D92FA8A5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53259" name="Text Box 12">
            <a:extLst>
              <a:ext uri="{FF2B5EF4-FFF2-40B4-BE49-F238E27FC236}">
                <a16:creationId xmlns:a16="http://schemas.microsoft.com/office/drawing/2014/main" id="{ACB6E6CD-E1B6-495B-9397-90AC90468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53260" name="Line 13">
            <a:extLst>
              <a:ext uri="{FF2B5EF4-FFF2-40B4-BE49-F238E27FC236}">
                <a16:creationId xmlns:a16="http://schemas.microsoft.com/office/drawing/2014/main" id="{96EB3517-F8C2-4E8F-81DA-B338BEAFB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Rectangle 14">
            <a:extLst>
              <a:ext uri="{FF2B5EF4-FFF2-40B4-BE49-F238E27FC236}">
                <a16:creationId xmlns:a16="http://schemas.microsoft.com/office/drawing/2014/main" id="{6DB20E0F-B7E4-4F37-93AC-7CE9B27C6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62" name="Text Box 15">
            <a:extLst>
              <a:ext uri="{FF2B5EF4-FFF2-40B4-BE49-F238E27FC236}">
                <a16:creationId xmlns:a16="http://schemas.microsoft.com/office/drawing/2014/main" id="{1B593E47-0EDB-4D6A-A68D-1EC007320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53263" name="Text Box 16">
            <a:extLst>
              <a:ext uri="{FF2B5EF4-FFF2-40B4-BE49-F238E27FC236}">
                <a16:creationId xmlns:a16="http://schemas.microsoft.com/office/drawing/2014/main" id="{F86DB27C-777F-46B0-947E-25FBA3F7D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DDDDDD"/>
                </a:solidFill>
              </a:rPr>
              <a:t>    </a:t>
            </a:r>
            <a:r>
              <a:rPr lang="en-US" altLang="en-US" sz="1400" b="1">
                <a:solidFill>
                  <a:srgbClr val="DDDDDD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   </a:t>
            </a:r>
            <a:r>
              <a:rPr lang="en-US" altLang="en-US" sz="1400" b="1">
                <a:solidFill>
                  <a:srgbClr val="DDDDDD"/>
                </a:solidFill>
              </a:rPr>
              <a:t>Subepithelial infiltrates</a:t>
            </a:r>
            <a:r>
              <a:rPr lang="en-US" altLang="en-US" sz="1400">
                <a:solidFill>
                  <a:srgbClr val="DDDDDD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DDDDDD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53264" name="Line 17">
            <a:extLst>
              <a:ext uri="{FF2B5EF4-FFF2-40B4-BE49-F238E27FC236}">
                <a16:creationId xmlns:a16="http://schemas.microsoft.com/office/drawing/2014/main" id="{CC23775B-2AED-4EA2-AA27-7E61F989D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Slide Number Placeholder 1">
            <a:extLst>
              <a:ext uri="{FF2B5EF4-FFF2-40B4-BE49-F238E27FC236}">
                <a16:creationId xmlns:a16="http://schemas.microsoft.com/office/drawing/2014/main" id="{174612D3-98DF-40D5-9BF2-A49B3E56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1AB202-D7E2-49E1-8AA2-0A4A53D8D7A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53266" name="Text Box 17">
            <a:extLst>
              <a:ext uri="{FF2B5EF4-FFF2-40B4-BE49-F238E27FC236}">
                <a16:creationId xmlns:a16="http://schemas.microsoft.com/office/drawing/2014/main" id="{9929DA6E-CD82-49B7-9DE4-18B17688F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63442CB-9984-4A96-BEF6-5B125AE4B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55299" name="Line 3">
            <a:extLst>
              <a:ext uri="{FF2B5EF4-FFF2-40B4-BE49-F238E27FC236}">
                <a16:creationId xmlns:a16="http://schemas.microsoft.com/office/drawing/2014/main" id="{064B390C-9D2E-4AEB-96B6-A502D97DBA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8DE0ACDF-90A3-459B-9CF7-544CB64A3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55301" name="Line 6">
            <a:extLst>
              <a:ext uri="{FF2B5EF4-FFF2-40B4-BE49-F238E27FC236}">
                <a16:creationId xmlns:a16="http://schemas.microsoft.com/office/drawing/2014/main" id="{C2527A2A-F972-44F7-8555-111D345D3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Rectangle 7">
            <a:extLst>
              <a:ext uri="{FF2B5EF4-FFF2-40B4-BE49-F238E27FC236}">
                <a16:creationId xmlns:a16="http://schemas.microsoft.com/office/drawing/2014/main" id="{00F76FCE-C500-4FB4-A5DC-32E04DADC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5303" name="Text Box 8">
            <a:extLst>
              <a:ext uri="{FF2B5EF4-FFF2-40B4-BE49-F238E27FC236}">
                <a16:creationId xmlns:a16="http://schemas.microsoft.com/office/drawing/2014/main" id="{D51B6362-6069-4C3B-A444-17B0BA6D0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55304" name="Text Box 9">
            <a:extLst>
              <a:ext uri="{FF2B5EF4-FFF2-40B4-BE49-F238E27FC236}">
                <a16:creationId xmlns:a16="http://schemas.microsoft.com/office/drawing/2014/main" id="{B43E1463-FD74-419D-9C56-CE82CA69C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55305" name="Rectangle 10">
            <a:extLst>
              <a:ext uri="{FF2B5EF4-FFF2-40B4-BE49-F238E27FC236}">
                <a16:creationId xmlns:a16="http://schemas.microsoft.com/office/drawing/2014/main" id="{6CA7BBE9-D87B-47C9-A527-D24355A20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5306" name="Text Box 11">
            <a:extLst>
              <a:ext uri="{FF2B5EF4-FFF2-40B4-BE49-F238E27FC236}">
                <a16:creationId xmlns:a16="http://schemas.microsoft.com/office/drawing/2014/main" id="{AD95F29F-485C-42B1-AADA-3B89A3A8D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55307" name="Text Box 12">
            <a:extLst>
              <a:ext uri="{FF2B5EF4-FFF2-40B4-BE49-F238E27FC236}">
                <a16:creationId xmlns:a16="http://schemas.microsoft.com/office/drawing/2014/main" id="{822BFDA9-4D32-4BDF-93E6-28D1E27F4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55308" name="Line 13">
            <a:extLst>
              <a:ext uri="{FF2B5EF4-FFF2-40B4-BE49-F238E27FC236}">
                <a16:creationId xmlns:a16="http://schemas.microsoft.com/office/drawing/2014/main" id="{A09FADEB-5563-4829-B21B-F1C977097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Rectangle 14">
            <a:extLst>
              <a:ext uri="{FF2B5EF4-FFF2-40B4-BE49-F238E27FC236}">
                <a16:creationId xmlns:a16="http://schemas.microsoft.com/office/drawing/2014/main" id="{827F85AA-7816-4AFA-A5D4-D8A60246E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5310" name="Text Box 15">
            <a:extLst>
              <a:ext uri="{FF2B5EF4-FFF2-40B4-BE49-F238E27FC236}">
                <a16:creationId xmlns:a16="http://schemas.microsoft.com/office/drawing/2014/main" id="{7DCD0A1E-574D-416D-9B90-EC62A8758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55311" name="Text Box 16">
            <a:extLst>
              <a:ext uri="{FF2B5EF4-FFF2-40B4-BE49-F238E27FC236}">
                <a16:creationId xmlns:a16="http://schemas.microsoft.com/office/drawing/2014/main" id="{A01603D0-C289-4F40-941E-243466D1E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55312" name="Line 18">
            <a:extLst>
              <a:ext uri="{FF2B5EF4-FFF2-40B4-BE49-F238E27FC236}">
                <a16:creationId xmlns:a16="http://schemas.microsoft.com/office/drawing/2014/main" id="{86254F0E-1E2D-4C44-8EBC-35D643D64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Rectangle 28">
            <a:extLst>
              <a:ext uri="{FF2B5EF4-FFF2-40B4-BE49-F238E27FC236}">
                <a16:creationId xmlns:a16="http://schemas.microsoft.com/office/drawing/2014/main" id="{1EA12564-B7E3-4A9E-A492-F56573A70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343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abb.</a:t>
            </a:r>
          </a:p>
        </p:txBody>
      </p:sp>
      <p:sp>
        <p:nvSpPr>
          <p:cNvPr id="55314" name="Slide Number Placeholder 1">
            <a:extLst>
              <a:ext uri="{FF2B5EF4-FFF2-40B4-BE49-F238E27FC236}">
                <a16:creationId xmlns:a16="http://schemas.microsoft.com/office/drawing/2014/main" id="{D8720A8E-2D1E-413F-B097-F5540BBD8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CCDDCA-6EBE-43F2-AA45-C1ADB709678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55315" name="TextBox 29">
            <a:extLst>
              <a:ext uri="{FF2B5EF4-FFF2-40B4-BE49-F238E27FC236}">
                <a16:creationId xmlns:a16="http://schemas.microsoft.com/office/drawing/2014/main" id="{A0783798-832C-4604-9397-4131EF1B3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55316" name="Text Box 17">
            <a:extLst>
              <a:ext uri="{FF2B5EF4-FFF2-40B4-BE49-F238E27FC236}">
                <a16:creationId xmlns:a16="http://schemas.microsoft.com/office/drawing/2014/main" id="{EA7C64F3-1345-48F4-BDA6-5356ADDC7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8A536DD-EA66-484C-8596-5B0AA7F65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57347" name="Line 3">
            <a:extLst>
              <a:ext uri="{FF2B5EF4-FFF2-40B4-BE49-F238E27FC236}">
                <a16:creationId xmlns:a16="http://schemas.microsoft.com/office/drawing/2014/main" id="{1AE3BC30-AD6C-4610-926E-97C37EF599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7AEDB8C9-E31D-4485-A22E-1861E0B4E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57349" name="Line 6">
            <a:extLst>
              <a:ext uri="{FF2B5EF4-FFF2-40B4-BE49-F238E27FC236}">
                <a16:creationId xmlns:a16="http://schemas.microsoft.com/office/drawing/2014/main" id="{AA8CB55C-B3F4-48DA-98A0-708B24681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Rectangle 7">
            <a:extLst>
              <a:ext uri="{FF2B5EF4-FFF2-40B4-BE49-F238E27FC236}">
                <a16:creationId xmlns:a16="http://schemas.microsoft.com/office/drawing/2014/main" id="{9AC70D10-566D-45EB-B6F0-75A9E5BBB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351" name="Text Box 8">
            <a:extLst>
              <a:ext uri="{FF2B5EF4-FFF2-40B4-BE49-F238E27FC236}">
                <a16:creationId xmlns:a16="http://schemas.microsoft.com/office/drawing/2014/main" id="{1B5A3F3F-D1E7-4E5B-8531-C1BB31853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57352" name="Text Box 9">
            <a:extLst>
              <a:ext uri="{FF2B5EF4-FFF2-40B4-BE49-F238E27FC236}">
                <a16:creationId xmlns:a16="http://schemas.microsoft.com/office/drawing/2014/main" id="{71C25A9A-BD25-45EB-8660-A0038E86D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57353" name="Rectangle 10">
            <a:extLst>
              <a:ext uri="{FF2B5EF4-FFF2-40B4-BE49-F238E27FC236}">
                <a16:creationId xmlns:a16="http://schemas.microsoft.com/office/drawing/2014/main" id="{FFE0E000-F55C-4B42-B4C2-F7EE94632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354" name="Text Box 11">
            <a:extLst>
              <a:ext uri="{FF2B5EF4-FFF2-40B4-BE49-F238E27FC236}">
                <a16:creationId xmlns:a16="http://schemas.microsoft.com/office/drawing/2014/main" id="{1801301E-5A9A-445D-A8F8-867F58B5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57355" name="Text Box 12">
            <a:extLst>
              <a:ext uri="{FF2B5EF4-FFF2-40B4-BE49-F238E27FC236}">
                <a16:creationId xmlns:a16="http://schemas.microsoft.com/office/drawing/2014/main" id="{65334160-EC6F-4F23-9D26-9F8AC0775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57356" name="Line 13">
            <a:extLst>
              <a:ext uri="{FF2B5EF4-FFF2-40B4-BE49-F238E27FC236}">
                <a16:creationId xmlns:a16="http://schemas.microsoft.com/office/drawing/2014/main" id="{2B129543-2E00-4D4F-8350-0653E6BC6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Rectangle 14">
            <a:extLst>
              <a:ext uri="{FF2B5EF4-FFF2-40B4-BE49-F238E27FC236}">
                <a16:creationId xmlns:a16="http://schemas.microsoft.com/office/drawing/2014/main" id="{D9CF9484-92F5-45F6-9966-9FA421DAB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358" name="Text Box 15">
            <a:extLst>
              <a:ext uri="{FF2B5EF4-FFF2-40B4-BE49-F238E27FC236}">
                <a16:creationId xmlns:a16="http://schemas.microsoft.com/office/drawing/2014/main" id="{547DD5EE-4F3A-4988-8636-7DCFDF49A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57359" name="Text Box 16">
            <a:extLst>
              <a:ext uri="{FF2B5EF4-FFF2-40B4-BE49-F238E27FC236}">
                <a16:creationId xmlns:a16="http://schemas.microsoft.com/office/drawing/2014/main" id="{99340CBE-AA6E-463C-9268-01144BDD7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57360" name="Line 18">
            <a:extLst>
              <a:ext uri="{FF2B5EF4-FFF2-40B4-BE49-F238E27FC236}">
                <a16:creationId xmlns:a16="http://schemas.microsoft.com/office/drawing/2014/main" id="{4E2775CA-FE22-4B1F-9911-B6F487C9A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Slide Number Placeholder 1">
            <a:extLst>
              <a:ext uri="{FF2B5EF4-FFF2-40B4-BE49-F238E27FC236}">
                <a16:creationId xmlns:a16="http://schemas.microsoft.com/office/drawing/2014/main" id="{843251C4-951D-4C58-BF5B-7E67B680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7579EE-072C-4925-88AD-E13516FA062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57362" name="TextBox 25">
            <a:extLst>
              <a:ext uri="{FF2B5EF4-FFF2-40B4-BE49-F238E27FC236}">
                <a16:creationId xmlns:a16="http://schemas.microsoft.com/office/drawing/2014/main" id="{3FA717F3-1503-4499-8972-6496853A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57363" name="Text Box 17">
            <a:extLst>
              <a:ext uri="{FF2B5EF4-FFF2-40B4-BE49-F238E27FC236}">
                <a16:creationId xmlns:a16="http://schemas.microsoft.com/office/drawing/2014/main" id="{436BD124-FE12-4762-91EE-3FFF34C2A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D28588A-1692-4E08-8369-D240D548D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59395" name="Line 3">
            <a:extLst>
              <a:ext uri="{FF2B5EF4-FFF2-40B4-BE49-F238E27FC236}">
                <a16:creationId xmlns:a16="http://schemas.microsoft.com/office/drawing/2014/main" id="{B32F7851-B000-448B-9903-35511113F8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E1EAC94F-486B-4668-A148-FF8F56922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59397" name="Line 6">
            <a:extLst>
              <a:ext uri="{FF2B5EF4-FFF2-40B4-BE49-F238E27FC236}">
                <a16:creationId xmlns:a16="http://schemas.microsoft.com/office/drawing/2014/main" id="{82C312EB-913F-4379-9422-F2CA00025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Rectangle 7">
            <a:extLst>
              <a:ext uri="{FF2B5EF4-FFF2-40B4-BE49-F238E27FC236}">
                <a16:creationId xmlns:a16="http://schemas.microsoft.com/office/drawing/2014/main" id="{BDFA416B-A31D-4F23-9283-A9C3CEA5C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9399" name="Text Box 8">
            <a:extLst>
              <a:ext uri="{FF2B5EF4-FFF2-40B4-BE49-F238E27FC236}">
                <a16:creationId xmlns:a16="http://schemas.microsoft.com/office/drawing/2014/main" id="{63F39409-B8EB-4FC9-A649-F2735838E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59400" name="Text Box 9">
            <a:extLst>
              <a:ext uri="{FF2B5EF4-FFF2-40B4-BE49-F238E27FC236}">
                <a16:creationId xmlns:a16="http://schemas.microsoft.com/office/drawing/2014/main" id="{AAFEC6CB-DC7C-4782-A025-8B2F984B1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59401" name="Rectangle 10">
            <a:extLst>
              <a:ext uri="{FF2B5EF4-FFF2-40B4-BE49-F238E27FC236}">
                <a16:creationId xmlns:a16="http://schemas.microsoft.com/office/drawing/2014/main" id="{48C0736A-FECE-4DB4-8409-E83D40E96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9402" name="Text Box 11">
            <a:extLst>
              <a:ext uri="{FF2B5EF4-FFF2-40B4-BE49-F238E27FC236}">
                <a16:creationId xmlns:a16="http://schemas.microsoft.com/office/drawing/2014/main" id="{F4C1EF99-712A-42C6-9795-E1C77AEE5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59403" name="Text Box 12">
            <a:extLst>
              <a:ext uri="{FF2B5EF4-FFF2-40B4-BE49-F238E27FC236}">
                <a16:creationId xmlns:a16="http://schemas.microsoft.com/office/drawing/2014/main" id="{A91387AD-20FC-4CF8-839A-7E4C08EBA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59404" name="Line 13">
            <a:extLst>
              <a:ext uri="{FF2B5EF4-FFF2-40B4-BE49-F238E27FC236}">
                <a16:creationId xmlns:a16="http://schemas.microsoft.com/office/drawing/2014/main" id="{A018BD49-8CE0-427C-AFD0-B703196FD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Rectangle 14">
            <a:extLst>
              <a:ext uri="{FF2B5EF4-FFF2-40B4-BE49-F238E27FC236}">
                <a16:creationId xmlns:a16="http://schemas.microsoft.com/office/drawing/2014/main" id="{C66AC45B-EA0B-44A8-A621-180C607D9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9406" name="Text Box 15">
            <a:extLst>
              <a:ext uri="{FF2B5EF4-FFF2-40B4-BE49-F238E27FC236}">
                <a16:creationId xmlns:a16="http://schemas.microsoft.com/office/drawing/2014/main" id="{9467BF00-B120-4174-B117-8249C35B6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59407" name="Text Box 16">
            <a:extLst>
              <a:ext uri="{FF2B5EF4-FFF2-40B4-BE49-F238E27FC236}">
                <a16:creationId xmlns:a16="http://schemas.microsoft.com/office/drawing/2014/main" id="{B2079B8A-086E-44D2-A032-9F11FFE98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59408" name="Text Box 17">
            <a:extLst>
              <a:ext uri="{FF2B5EF4-FFF2-40B4-BE49-F238E27FC236}">
                <a16:creationId xmlns:a16="http://schemas.microsoft.com/office/drawing/2014/main" id="{037664B8-3DAD-422C-9772-1B8866141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59409" name="Line 18">
            <a:extLst>
              <a:ext uri="{FF2B5EF4-FFF2-40B4-BE49-F238E27FC236}">
                <a16:creationId xmlns:a16="http://schemas.microsoft.com/office/drawing/2014/main" id="{1C1380A8-00E6-4593-9D32-E0BB178D4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21">
            <a:extLst>
              <a:ext uri="{FF2B5EF4-FFF2-40B4-BE49-F238E27FC236}">
                <a16:creationId xmlns:a16="http://schemas.microsoft.com/office/drawing/2014/main" id="{850C565F-CAEE-4FFB-97F9-52F0E733B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Slide Number Placeholder 1">
            <a:extLst>
              <a:ext uri="{FF2B5EF4-FFF2-40B4-BE49-F238E27FC236}">
                <a16:creationId xmlns:a16="http://schemas.microsoft.com/office/drawing/2014/main" id="{6A5C8A90-2E1F-4847-8634-5F60728B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636B77-0B95-488D-A5F0-A1F900C439D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59412" name="TextBox 25">
            <a:extLst>
              <a:ext uri="{FF2B5EF4-FFF2-40B4-BE49-F238E27FC236}">
                <a16:creationId xmlns:a16="http://schemas.microsoft.com/office/drawing/2014/main" id="{B009B80A-4A67-4AFB-B420-BA5BD0D45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59413" name="Text Box 17">
            <a:extLst>
              <a:ext uri="{FF2B5EF4-FFF2-40B4-BE49-F238E27FC236}">
                <a16:creationId xmlns:a16="http://schemas.microsoft.com/office/drawing/2014/main" id="{9B0E2CF3-B76D-4F78-A189-B935A5E9B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454F5E30-9726-4803-8B74-7E8A5ADD1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61443" name="Line 3">
            <a:extLst>
              <a:ext uri="{FF2B5EF4-FFF2-40B4-BE49-F238E27FC236}">
                <a16:creationId xmlns:a16="http://schemas.microsoft.com/office/drawing/2014/main" id="{7AE28B7C-1931-40C2-B1ED-2F494D49C8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0E80DF28-47C6-4054-9A1A-E485D9829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61445" name="Line 6">
            <a:extLst>
              <a:ext uri="{FF2B5EF4-FFF2-40B4-BE49-F238E27FC236}">
                <a16:creationId xmlns:a16="http://schemas.microsoft.com/office/drawing/2014/main" id="{338CF067-F149-46EA-92AD-B85029C6A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Rectangle 7">
            <a:extLst>
              <a:ext uri="{FF2B5EF4-FFF2-40B4-BE49-F238E27FC236}">
                <a16:creationId xmlns:a16="http://schemas.microsoft.com/office/drawing/2014/main" id="{B6D8274B-6CB3-4515-89F9-8437C2773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47" name="Text Box 8">
            <a:extLst>
              <a:ext uri="{FF2B5EF4-FFF2-40B4-BE49-F238E27FC236}">
                <a16:creationId xmlns:a16="http://schemas.microsoft.com/office/drawing/2014/main" id="{4090D4A9-CF8E-4E80-AAC4-A38A7DD9F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61448" name="Text Box 9">
            <a:extLst>
              <a:ext uri="{FF2B5EF4-FFF2-40B4-BE49-F238E27FC236}">
                <a16:creationId xmlns:a16="http://schemas.microsoft.com/office/drawing/2014/main" id="{8DDA9BF1-80FD-447E-A3A9-82C7A1194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61449" name="Rectangle 10">
            <a:extLst>
              <a:ext uri="{FF2B5EF4-FFF2-40B4-BE49-F238E27FC236}">
                <a16:creationId xmlns:a16="http://schemas.microsoft.com/office/drawing/2014/main" id="{2815DD9F-4096-4BF0-8DA2-9C876437D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50" name="Text Box 11">
            <a:extLst>
              <a:ext uri="{FF2B5EF4-FFF2-40B4-BE49-F238E27FC236}">
                <a16:creationId xmlns:a16="http://schemas.microsoft.com/office/drawing/2014/main" id="{267ED83E-4B33-4C78-8DEF-D91AFFE0B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61451" name="Text Box 12">
            <a:extLst>
              <a:ext uri="{FF2B5EF4-FFF2-40B4-BE49-F238E27FC236}">
                <a16:creationId xmlns:a16="http://schemas.microsoft.com/office/drawing/2014/main" id="{31C2F3CA-FD26-4614-9E63-4DBE2B8A4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61452" name="Line 13">
            <a:extLst>
              <a:ext uri="{FF2B5EF4-FFF2-40B4-BE49-F238E27FC236}">
                <a16:creationId xmlns:a16="http://schemas.microsoft.com/office/drawing/2014/main" id="{157F178A-908A-49A9-A9C8-0617D9FCE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Rectangle 14">
            <a:extLst>
              <a:ext uri="{FF2B5EF4-FFF2-40B4-BE49-F238E27FC236}">
                <a16:creationId xmlns:a16="http://schemas.microsoft.com/office/drawing/2014/main" id="{C578674E-42E3-4AEF-A13A-50A2A3E91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54" name="Text Box 15">
            <a:extLst>
              <a:ext uri="{FF2B5EF4-FFF2-40B4-BE49-F238E27FC236}">
                <a16:creationId xmlns:a16="http://schemas.microsoft.com/office/drawing/2014/main" id="{F459A59C-710B-4D46-BAAB-A8294732C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61455" name="Text Box 16">
            <a:extLst>
              <a:ext uri="{FF2B5EF4-FFF2-40B4-BE49-F238E27FC236}">
                <a16:creationId xmlns:a16="http://schemas.microsoft.com/office/drawing/2014/main" id="{BBBE019C-1239-4E51-B65B-5E7F96571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61456" name="Text Box 17">
            <a:extLst>
              <a:ext uri="{FF2B5EF4-FFF2-40B4-BE49-F238E27FC236}">
                <a16:creationId xmlns:a16="http://schemas.microsoft.com/office/drawing/2014/main" id="{15F1C5F7-B0F1-45CD-8F12-93F89C685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61457" name="Line 18">
            <a:extLst>
              <a:ext uri="{FF2B5EF4-FFF2-40B4-BE49-F238E27FC236}">
                <a16:creationId xmlns:a16="http://schemas.microsoft.com/office/drawing/2014/main" id="{3C4BE3C8-37EF-4B2A-BEF5-01384FACA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21">
            <a:extLst>
              <a:ext uri="{FF2B5EF4-FFF2-40B4-BE49-F238E27FC236}">
                <a16:creationId xmlns:a16="http://schemas.microsoft.com/office/drawing/2014/main" id="{E98F9CCD-2E72-470C-AD95-58A45E5E1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Rectangle 23">
            <a:extLst>
              <a:ext uri="{FF2B5EF4-FFF2-40B4-BE49-F238E27FC236}">
                <a16:creationId xmlns:a16="http://schemas.microsoft.com/office/drawing/2014/main" id="{3C41E20C-6EE3-4B99-A7CD-D1AC01A00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2667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three words</a:t>
            </a:r>
          </a:p>
        </p:txBody>
      </p:sp>
      <p:sp>
        <p:nvSpPr>
          <p:cNvPr id="61460" name="Slide Number Placeholder 1">
            <a:extLst>
              <a:ext uri="{FF2B5EF4-FFF2-40B4-BE49-F238E27FC236}">
                <a16:creationId xmlns:a16="http://schemas.microsoft.com/office/drawing/2014/main" id="{FB9B5F1C-3A76-405D-8C87-02563FF6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2BBA58-4996-46E3-976E-E039EC8208EF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61461" name="TextBox 25">
            <a:extLst>
              <a:ext uri="{FF2B5EF4-FFF2-40B4-BE49-F238E27FC236}">
                <a16:creationId xmlns:a16="http://schemas.microsoft.com/office/drawing/2014/main" id="{0F5F2DC0-9681-4006-ABAA-0E385674C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61462" name="TextBox 26">
            <a:extLst>
              <a:ext uri="{FF2B5EF4-FFF2-40B4-BE49-F238E27FC236}">
                <a16:creationId xmlns:a16="http://schemas.microsoft.com/office/drawing/2014/main" id="{65FE8815-63DD-4C6C-BC38-2505DA6C3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61463" name="Text Box 17">
            <a:extLst>
              <a:ext uri="{FF2B5EF4-FFF2-40B4-BE49-F238E27FC236}">
                <a16:creationId xmlns:a16="http://schemas.microsoft.com/office/drawing/2014/main" id="{4375A500-ED11-4428-9F49-B69E535D7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795D6EF-49C7-40A8-82B8-F129E40DE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63491" name="Line 3">
            <a:extLst>
              <a:ext uri="{FF2B5EF4-FFF2-40B4-BE49-F238E27FC236}">
                <a16:creationId xmlns:a16="http://schemas.microsoft.com/office/drawing/2014/main" id="{1094C142-DA98-4A52-8ECD-B166F494A8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1551EC8F-EC42-430B-9D01-52C9C0584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63493" name="Line 6">
            <a:extLst>
              <a:ext uri="{FF2B5EF4-FFF2-40B4-BE49-F238E27FC236}">
                <a16:creationId xmlns:a16="http://schemas.microsoft.com/office/drawing/2014/main" id="{1BB357DE-8A0B-4711-B55C-3462E35EFA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Rectangle 7">
            <a:extLst>
              <a:ext uri="{FF2B5EF4-FFF2-40B4-BE49-F238E27FC236}">
                <a16:creationId xmlns:a16="http://schemas.microsoft.com/office/drawing/2014/main" id="{C35935C0-01A8-4D39-85F7-5B1A24FEF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3495" name="Text Box 8">
            <a:extLst>
              <a:ext uri="{FF2B5EF4-FFF2-40B4-BE49-F238E27FC236}">
                <a16:creationId xmlns:a16="http://schemas.microsoft.com/office/drawing/2014/main" id="{28273A47-78AF-4D1C-8E9A-56D73E5BD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63496" name="Text Box 9">
            <a:extLst>
              <a:ext uri="{FF2B5EF4-FFF2-40B4-BE49-F238E27FC236}">
                <a16:creationId xmlns:a16="http://schemas.microsoft.com/office/drawing/2014/main" id="{BC2288F5-7415-45B7-B2E5-CE1D3D1FC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63497" name="Rectangle 10">
            <a:extLst>
              <a:ext uri="{FF2B5EF4-FFF2-40B4-BE49-F238E27FC236}">
                <a16:creationId xmlns:a16="http://schemas.microsoft.com/office/drawing/2014/main" id="{4A6BBBD9-5602-4494-B4F9-C74BC938B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3498" name="Text Box 11">
            <a:extLst>
              <a:ext uri="{FF2B5EF4-FFF2-40B4-BE49-F238E27FC236}">
                <a16:creationId xmlns:a16="http://schemas.microsoft.com/office/drawing/2014/main" id="{596BD2DB-A037-4FEA-8CB3-811180EE7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63499" name="Text Box 12">
            <a:extLst>
              <a:ext uri="{FF2B5EF4-FFF2-40B4-BE49-F238E27FC236}">
                <a16:creationId xmlns:a16="http://schemas.microsoft.com/office/drawing/2014/main" id="{E23DB398-0E88-4481-8C3F-8CA3556EA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63500" name="Line 13">
            <a:extLst>
              <a:ext uri="{FF2B5EF4-FFF2-40B4-BE49-F238E27FC236}">
                <a16:creationId xmlns:a16="http://schemas.microsoft.com/office/drawing/2014/main" id="{002ABC45-0600-4753-BF50-94D3D792D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Rectangle 14">
            <a:extLst>
              <a:ext uri="{FF2B5EF4-FFF2-40B4-BE49-F238E27FC236}">
                <a16:creationId xmlns:a16="http://schemas.microsoft.com/office/drawing/2014/main" id="{F5F31BB8-98D3-4D94-8EF1-F6DFAB5FF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3502" name="Text Box 15">
            <a:extLst>
              <a:ext uri="{FF2B5EF4-FFF2-40B4-BE49-F238E27FC236}">
                <a16:creationId xmlns:a16="http://schemas.microsoft.com/office/drawing/2014/main" id="{4538F572-C57D-4565-854A-3A5665FE9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63503" name="Text Box 16">
            <a:extLst>
              <a:ext uri="{FF2B5EF4-FFF2-40B4-BE49-F238E27FC236}">
                <a16:creationId xmlns:a16="http://schemas.microsoft.com/office/drawing/2014/main" id="{605C4843-65EB-4876-A4DD-19A848250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63504" name="Text Box 17">
            <a:extLst>
              <a:ext uri="{FF2B5EF4-FFF2-40B4-BE49-F238E27FC236}">
                <a16:creationId xmlns:a16="http://schemas.microsoft.com/office/drawing/2014/main" id="{FEA557BF-0041-4CF5-A28B-2A9A798A7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63505" name="Line 18">
            <a:extLst>
              <a:ext uri="{FF2B5EF4-FFF2-40B4-BE49-F238E27FC236}">
                <a16:creationId xmlns:a16="http://schemas.microsoft.com/office/drawing/2014/main" id="{20266BA6-B923-4B2D-BA0E-77153B79D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22">
            <a:extLst>
              <a:ext uri="{FF2B5EF4-FFF2-40B4-BE49-F238E27FC236}">
                <a16:creationId xmlns:a16="http://schemas.microsoft.com/office/drawing/2014/main" id="{499D9D5C-6CC8-4008-BC8A-C5AC483D5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Slide Number Placeholder 1">
            <a:extLst>
              <a:ext uri="{FF2B5EF4-FFF2-40B4-BE49-F238E27FC236}">
                <a16:creationId xmlns:a16="http://schemas.microsoft.com/office/drawing/2014/main" id="{A936B0C0-74E6-4798-9BA7-862D3B03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71B840-7889-499A-8830-8876C793241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sp>
        <p:nvSpPr>
          <p:cNvPr id="63508" name="TextBox 24">
            <a:extLst>
              <a:ext uri="{FF2B5EF4-FFF2-40B4-BE49-F238E27FC236}">
                <a16:creationId xmlns:a16="http://schemas.microsoft.com/office/drawing/2014/main" id="{83D67543-187A-403B-A9CE-3B4173370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63509" name="TextBox 25">
            <a:extLst>
              <a:ext uri="{FF2B5EF4-FFF2-40B4-BE49-F238E27FC236}">
                <a16:creationId xmlns:a16="http://schemas.microsoft.com/office/drawing/2014/main" id="{3CB72410-04CA-4545-8C7E-45F7F7C30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63510" name="Text Box 17">
            <a:extLst>
              <a:ext uri="{FF2B5EF4-FFF2-40B4-BE49-F238E27FC236}">
                <a16:creationId xmlns:a16="http://schemas.microsoft.com/office/drawing/2014/main" id="{83A488E5-80A3-4D10-A9A9-2CFD80CF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7E2B2FB-A360-4AD7-BA1F-9DBF3684B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431FF1F-7821-4B1F-AA28-EFC1C88436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EC1C6771-8E4E-42F9-AE2E-300A14D06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8197" name="Line 6">
            <a:extLst>
              <a:ext uri="{FF2B5EF4-FFF2-40B4-BE49-F238E27FC236}">
                <a16:creationId xmlns:a16="http://schemas.microsoft.com/office/drawing/2014/main" id="{BA003DC1-E842-4231-9694-1238BA4BD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8">
            <a:extLst>
              <a:ext uri="{FF2B5EF4-FFF2-40B4-BE49-F238E27FC236}">
                <a16:creationId xmlns:a16="http://schemas.microsoft.com/office/drawing/2014/main" id="{32BAE8C6-BADD-4933-95A5-FAA851334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FFFFCC"/>
                </a:solidFill>
              </a:rPr>
              <a:t>Follicular conjunctivitis</a:t>
            </a:r>
          </a:p>
        </p:txBody>
      </p:sp>
      <p:sp>
        <p:nvSpPr>
          <p:cNvPr id="8199" name="Text Box 11">
            <a:extLst>
              <a:ext uri="{FF2B5EF4-FFF2-40B4-BE49-F238E27FC236}">
                <a16:creationId xmlns:a16="http://schemas.microsoft.com/office/drawing/2014/main" id="{6C9D9C0F-9329-4978-8584-B18B5DBCF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FFFF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FFFFCC"/>
                </a:solidFill>
              </a:rPr>
              <a:t>Fever</a:t>
            </a:r>
            <a:r>
              <a:rPr lang="en-US" altLang="en-US" sz="1800">
                <a:solidFill>
                  <a:srgbClr val="FFFFCC"/>
                </a:solidFill>
              </a:rPr>
              <a:t> (PCF)</a:t>
            </a:r>
          </a:p>
        </p:txBody>
      </p:sp>
      <p:sp>
        <p:nvSpPr>
          <p:cNvPr id="8200" name="Line 13">
            <a:extLst>
              <a:ext uri="{FF2B5EF4-FFF2-40B4-BE49-F238E27FC236}">
                <a16:creationId xmlns:a16="http://schemas.microsoft.com/office/drawing/2014/main" id="{6E676A63-BA16-4C52-8F0B-CCB4E211B4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15">
            <a:extLst>
              <a:ext uri="{FF2B5EF4-FFF2-40B4-BE49-F238E27FC236}">
                <a16:creationId xmlns:a16="http://schemas.microsoft.com/office/drawing/2014/main" id="{CBB4C59B-F490-4CB9-A0EE-5FDB5BBDD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FFFFCC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FFFFCC"/>
                </a:solidFill>
              </a:rPr>
              <a:t>Keratoconjunctivitis</a:t>
            </a:r>
            <a:r>
              <a:rPr lang="en-US" altLang="en-US" sz="1800">
                <a:solidFill>
                  <a:srgbClr val="FFFFCC"/>
                </a:solidFill>
              </a:rPr>
              <a:t> (EKC)</a:t>
            </a:r>
          </a:p>
        </p:txBody>
      </p:sp>
      <p:sp>
        <p:nvSpPr>
          <p:cNvPr id="8202" name="Line 18">
            <a:extLst>
              <a:ext uri="{FF2B5EF4-FFF2-40B4-BE49-F238E27FC236}">
                <a16:creationId xmlns:a16="http://schemas.microsoft.com/office/drawing/2014/main" id="{EA6951A0-C628-4FA7-A40C-6D05D4DB8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Slide Number Placeholder 1">
            <a:extLst>
              <a:ext uri="{FF2B5EF4-FFF2-40B4-BE49-F238E27FC236}">
                <a16:creationId xmlns:a16="http://schemas.microsoft.com/office/drawing/2014/main" id="{A883AE09-66BC-4178-8FF3-8081E7D3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D94046-DC78-44E4-98FE-F61D3EA6FBC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8204" name="Text Box 17">
            <a:extLst>
              <a:ext uri="{FF2B5EF4-FFF2-40B4-BE49-F238E27FC236}">
                <a16:creationId xmlns:a16="http://schemas.microsoft.com/office/drawing/2014/main" id="{13B48A5D-04CF-4357-A5E2-B2B9B2AD9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8205" name="TextBox 1">
            <a:extLst>
              <a:ext uri="{FF2B5EF4-FFF2-40B4-BE49-F238E27FC236}">
                <a16:creationId xmlns:a16="http://schemas.microsoft.com/office/drawing/2014/main" id="{5D37983D-4B37-49A4-9874-20BA14A2E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2843213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i="1"/>
              <a:t>?</a:t>
            </a:r>
          </a:p>
        </p:txBody>
      </p:sp>
      <p:sp>
        <p:nvSpPr>
          <p:cNvPr id="8206" name="TextBox 18">
            <a:extLst>
              <a:ext uri="{FF2B5EF4-FFF2-40B4-BE49-F238E27FC236}">
                <a16:creationId xmlns:a16="http://schemas.microsoft.com/office/drawing/2014/main" id="{7D3324AE-6068-45EA-A16E-9FB5C6183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284003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i="1"/>
              <a:t>?</a:t>
            </a:r>
          </a:p>
        </p:txBody>
      </p:sp>
      <p:sp>
        <p:nvSpPr>
          <p:cNvPr id="8207" name="TextBox 19">
            <a:extLst>
              <a:ext uri="{FF2B5EF4-FFF2-40B4-BE49-F238E27FC236}">
                <a16:creationId xmlns:a16="http://schemas.microsoft.com/office/drawing/2014/main" id="{4417B2D4-7D1D-45B6-95FE-8E36A3DBE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075" y="2811463"/>
            <a:ext cx="371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i="1"/>
              <a:t>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1229A-FEEB-4419-B5C0-D7F4CAF3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1308-B42C-42B7-B765-AB9AB102A4B4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79FE2E-FEB6-4D46-B368-DD8A2F9E44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66946"/>
            <a:ext cx="4375961" cy="2724108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D3BE0B61-D7C4-4B38-B45D-297294CB488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8600"/>
            <a:ext cx="75438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kern="0"/>
              <a:t>Adenoviral Conjunctivitis</a:t>
            </a:r>
            <a:endParaRPr lang="en-US" altLang="en-US" sz="3200" b="0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9CE0EC-6368-4BB9-ADB9-156C1E435D25}"/>
              </a:ext>
            </a:extLst>
          </p:cNvPr>
          <p:cNvSpPr txBox="1"/>
          <p:nvPr/>
        </p:nvSpPr>
        <p:spPr>
          <a:xfrm>
            <a:off x="3030551" y="6019800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EKC: Follicular conjunctivitis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517212-A09C-40A8-A514-C8A88E123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2065159"/>
            <a:ext cx="4375960" cy="272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399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61D2C57-F158-4056-A703-DF2D7D7FA5AF}"/>
              </a:ext>
            </a:extLst>
          </p:cNvPr>
          <p:cNvSpPr/>
          <p:nvPr/>
        </p:nvSpPr>
        <p:spPr>
          <a:xfrm>
            <a:off x="822325" y="4486275"/>
            <a:ext cx="4273550" cy="2246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8FE845BB-F34A-4AD7-A94D-84A4BE260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65540" name="Line 3">
            <a:extLst>
              <a:ext uri="{FF2B5EF4-FFF2-40B4-BE49-F238E27FC236}">
                <a16:creationId xmlns:a16="http://schemas.microsoft.com/office/drawing/2014/main" id="{01A61901-5BB7-4472-94F6-92AB38F4CF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Text Box 4">
            <a:extLst>
              <a:ext uri="{FF2B5EF4-FFF2-40B4-BE49-F238E27FC236}">
                <a16:creationId xmlns:a16="http://schemas.microsoft.com/office/drawing/2014/main" id="{C2A355E4-C43C-4533-A280-C7046436B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65542" name="Line 6">
            <a:extLst>
              <a:ext uri="{FF2B5EF4-FFF2-40B4-BE49-F238E27FC236}">
                <a16:creationId xmlns:a16="http://schemas.microsoft.com/office/drawing/2014/main" id="{B8C1CD5B-CF07-44A8-86E2-52EC29779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574CBA88-D008-4855-8F55-FB7D86B4F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5544" name="Text Box 8">
            <a:extLst>
              <a:ext uri="{FF2B5EF4-FFF2-40B4-BE49-F238E27FC236}">
                <a16:creationId xmlns:a16="http://schemas.microsoft.com/office/drawing/2014/main" id="{0A3FAF84-3223-4CD9-AD72-3FA95AFB9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65545" name="Text Box 9">
            <a:extLst>
              <a:ext uri="{FF2B5EF4-FFF2-40B4-BE49-F238E27FC236}">
                <a16:creationId xmlns:a16="http://schemas.microsoft.com/office/drawing/2014/main" id="{E99A3DB4-F260-43E4-8E3E-7EE62A4DB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65546" name="Rectangle 10">
            <a:extLst>
              <a:ext uri="{FF2B5EF4-FFF2-40B4-BE49-F238E27FC236}">
                <a16:creationId xmlns:a16="http://schemas.microsoft.com/office/drawing/2014/main" id="{4B24FF77-02B2-46F7-91A1-BA6D39098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5547" name="Text Box 11">
            <a:extLst>
              <a:ext uri="{FF2B5EF4-FFF2-40B4-BE49-F238E27FC236}">
                <a16:creationId xmlns:a16="http://schemas.microsoft.com/office/drawing/2014/main" id="{F86E573A-5DE7-489C-8531-C82E36502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65548" name="Text Box 12">
            <a:extLst>
              <a:ext uri="{FF2B5EF4-FFF2-40B4-BE49-F238E27FC236}">
                <a16:creationId xmlns:a16="http://schemas.microsoft.com/office/drawing/2014/main" id="{54F866F4-BE7D-4058-9461-CCC53E96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65549" name="Line 13">
            <a:extLst>
              <a:ext uri="{FF2B5EF4-FFF2-40B4-BE49-F238E27FC236}">
                <a16:creationId xmlns:a16="http://schemas.microsoft.com/office/drawing/2014/main" id="{56EA8184-3EF8-497D-8341-8B0352755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3CC6426B-608A-4022-B72D-C7678C072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5551" name="Text Box 15">
            <a:extLst>
              <a:ext uri="{FF2B5EF4-FFF2-40B4-BE49-F238E27FC236}">
                <a16:creationId xmlns:a16="http://schemas.microsoft.com/office/drawing/2014/main" id="{F500341D-940C-4FEF-86F0-E1C854680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65552" name="Text Box 16">
            <a:extLst>
              <a:ext uri="{FF2B5EF4-FFF2-40B4-BE49-F238E27FC236}">
                <a16:creationId xmlns:a16="http://schemas.microsoft.com/office/drawing/2014/main" id="{7A7355D2-18E3-4192-8FE9-79F0F8D99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65553" name="Text Box 17">
            <a:extLst>
              <a:ext uri="{FF2B5EF4-FFF2-40B4-BE49-F238E27FC236}">
                <a16:creationId xmlns:a16="http://schemas.microsoft.com/office/drawing/2014/main" id="{08F38A39-AAE6-4228-A31C-E5AA0AD80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65554" name="Line 18">
            <a:extLst>
              <a:ext uri="{FF2B5EF4-FFF2-40B4-BE49-F238E27FC236}">
                <a16:creationId xmlns:a16="http://schemas.microsoft.com/office/drawing/2014/main" id="{C905081A-A412-4FD2-A73C-637B714ABC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Line 22">
            <a:extLst>
              <a:ext uri="{FF2B5EF4-FFF2-40B4-BE49-F238E27FC236}">
                <a16:creationId xmlns:a16="http://schemas.microsoft.com/office/drawing/2014/main" id="{1D722992-CBA1-45B3-B6D2-B5310512F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Text Box 23">
            <a:extLst>
              <a:ext uri="{FF2B5EF4-FFF2-40B4-BE49-F238E27FC236}">
                <a16:creationId xmlns:a16="http://schemas.microsoft.com/office/drawing/2014/main" id="{BCB1D35B-9B12-485B-AC54-3751BD13E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486275"/>
            <a:ext cx="42735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…Sub-conj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…Conjunctival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nonocular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Preauricular lymphadenopathy</a:t>
            </a:r>
          </a:p>
        </p:txBody>
      </p:sp>
      <p:sp>
        <p:nvSpPr>
          <p:cNvPr id="65557" name="Line 24">
            <a:extLst>
              <a:ext uri="{FF2B5EF4-FFF2-40B4-BE49-F238E27FC236}">
                <a16:creationId xmlns:a16="http://schemas.microsoft.com/office/drawing/2014/main" id="{856394A0-3747-4E7C-9BE9-37FFFB8FC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029200"/>
            <a:ext cx="812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Slide Number Placeholder 1">
            <a:extLst>
              <a:ext uri="{FF2B5EF4-FFF2-40B4-BE49-F238E27FC236}">
                <a16:creationId xmlns:a16="http://schemas.microsoft.com/office/drawing/2014/main" id="{75AC64CB-9152-466C-BD38-73906326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361231-3C15-4CE6-9AE8-321212FE809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65559" name="TextBox 27">
            <a:extLst>
              <a:ext uri="{FF2B5EF4-FFF2-40B4-BE49-F238E27FC236}">
                <a16:creationId xmlns:a16="http://schemas.microsoft.com/office/drawing/2014/main" id="{78B4C0DB-4E35-45BB-9438-F395DF73F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65560" name="TextBox 28">
            <a:extLst>
              <a:ext uri="{FF2B5EF4-FFF2-40B4-BE49-F238E27FC236}">
                <a16:creationId xmlns:a16="http://schemas.microsoft.com/office/drawing/2014/main" id="{F7DADDD3-6D4F-460F-A85E-569C6FAEB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65561" name="Text Box 17">
            <a:extLst>
              <a:ext uri="{FF2B5EF4-FFF2-40B4-BE49-F238E27FC236}">
                <a16:creationId xmlns:a16="http://schemas.microsoft.com/office/drawing/2014/main" id="{D4A69D01-A5F7-4ECB-B415-5818DDC64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9F47007-6659-4A89-A558-EA975CFB0DCE}"/>
              </a:ext>
            </a:extLst>
          </p:cNvPr>
          <p:cNvSpPr/>
          <p:nvPr/>
        </p:nvSpPr>
        <p:spPr>
          <a:xfrm>
            <a:off x="822325" y="4486275"/>
            <a:ext cx="4273550" cy="2246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9EB33864-0631-4E63-8CD4-2CDEABE4E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67588" name="Line 3">
            <a:extLst>
              <a:ext uri="{FF2B5EF4-FFF2-40B4-BE49-F238E27FC236}">
                <a16:creationId xmlns:a16="http://schemas.microsoft.com/office/drawing/2014/main" id="{BECBA3FB-25FD-490C-9874-220BCE7C89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Text Box 4">
            <a:extLst>
              <a:ext uri="{FF2B5EF4-FFF2-40B4-BE49-F238E27FC236}">
                <a16:creationId xmlns:a16="http://schemas.microsoft.com/office/drawing/2014/main" id="{B4FD8512-1658-4E59-8A8A-6238A773B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92E599FB-FF43-4C3B-A294-5EA1D70B5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40555AB0-6F26-4C5C-B506-D7FA9F82A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66722B41-385B-4A70-9A41-695A43929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702B24F0-BC23-4C7C-AB1E-9E88C59DB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FAC42757-092D-420C-A1C1-35D9ED011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51A29C86-6173-4512-B995-9C241340D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67596" name="Text Box 12">
            <a:extLst>
              <a:ext uri="{FF2B5EF4-FFF2-40B4-BE49-F238E27FC236}">
                <a16:creationId xmlns:a16="http://schemas.microsoft.com/office/drawing/2014/main" id="{F593A49B-9E93-4D4C-84C0-7E10A97DB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67597" name="Line 13">
            <a:extLst>
              <a:ext uri="{FF2B5EF4-FFF2-40B4-BE49-F238E27FC236}">
                <a16:creationId xmlns:a16="http://schemas.microsoft.com/office/drawing/2014/main" id="{D9F6BEE2-BCF6-46D3-B776-4B8795212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D28490EB-DDB3-4FF3-A430-F4B123803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99" name="Text Box 15">
            <a:extLst>
              <a:ext uri="{FF2B5EF4-FFF2-40B4-BE49-F238E27FC236}">
                <a16:creationId xmlns:a16="http://schemas.microsoft.com/office/drawing/2014/main" id="{E2ACFF7A-146B-420A-821D-8FD0021D9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67600" name="Text Box 16">
            <a:extLst>
              <a:ext uri="{FF2B5EF4-FFF2-40B4-BE49-F238E27FC236}">
                <a16:creationId xmlns:a16="http://schemas.microsoft.com/office/drawing/2014/main" id="{5F1F2372-9053-406B-8902-F23D4E8AE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67601" name="Text Box 17">
            <a:extLst>
              <a:ext uri="{FF2B5EF4-FFF2-40B4-BE49-F238E27FC236}">
                <a16:creationId xmlns:a16="http://schemas.microsoft.com/office/drawing/2014/main" id="{CE0C3B69-E2C0-48FE-9BD8-42293D19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67602" name="Line 18">
            <a:extLst>
              <a:ext uri="{FF2B5EF4-FFF2-40B4-BE49-F238E27FC236}">
                <a16:creationId xmlns:a16="http://schemas.microsoft.com/office/drawing/2014/main" id="{2D9CF87F-AC75-41C7-A852-608DBB961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3" name="Line 22">
            <a:extLst>
              <a:ext uri="{FF2B5EF4-FFF2-40B4-BE49-F238E27FC236}">
                <a16:creationId xmlns:a16="http://schemas.microsoft.com/office/drawing/2014/main" id="{5D8DBB3B-B980-4FF9-A5C1-D6EB3EE70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4" name="Text Box 23">
            <a:extLst>
              <a:ext uri="{FF2B5EF4-FFF2-40B4-BE49-F238E27FC236}">
                <a16:creationId xmlns:a16="http://schemas.microsoft.com/office/drawing/2014/main" id="{862A84B5-50D8-4E82-AA21-86ACD91D7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486275"/>
            <a:ext cx="42735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Tearing, foreign-body sensation, photophobia</a:t>
            </a: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…Sub-conj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…Conjunctival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nonocular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Preauricular lymphadenopathy</a:t>
            </a:r>
          </a:p>
        </p:txBody>
      </p:sp>
      <p:sp>
        <p:nvSpPr>
          <p:cNvPr id="67605" name="Line 24">
            <a:extLst>
              <a:ext uri="{FF2B5EF4-FFF2-40B4-BE49-F238E27FC236}">
                <a16:creationId xmlns:a16="http://schemas.microsoft.com/office/drawing/2014/main" id="{8F67919E-26F7-4DF1-A3DD-196E9CE5E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029200"/>
            <a:ext cx="812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Slide Number Placeholder 1">
            <a:extLst>
              <a:ext uri="{FF2B5EF4-FFF2-40B4-BE49-F238E27FC236}">
                <a16:creationId xmlns:a16="http://schemas.microsoft.com/office/drawing/2014/main" id="{2F1AE97A-F02D-4CEF-AADC-4BEDD7D4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9AA7FA-70CB-4F2F-BFDE-85173BF730DF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67607" name="TextBox 27">
            <a:extLst>
              <a:ext uri="{FF2B5EF4-FFF2-40B4-BE49-F238E27FC236}">
                <a16:creationId xmlns:a16="http://schemas.microsoft.com/office/drawing/2014/main" id="{931557AB-A838-4DB5-B100-A04FEE61C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67608" name="TextBox 28">
            <a:extLst>
              <a:ext uri="{FF2B5EF4-FFF2-40B4-BE49-F238E27FC236}">
                <a16:creationId xmlns:a16="http://schemas.microsoft.com/office/drawing/2014/main" id="{F23055FD-7BC5-4DB3-B114-D1F382879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67609" name="Text Box 17">
            <a:extLst>
              <a:ext uri="{FF2B5EF4-FFF2-40B4-BE49-F238E27FC236}">
                <a16:creationId xmlns:a16="http://schemas.microsoft.com/office/drawing/2014/main" id="{9E9474BC-DD29-48DA-9408-825967BCC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B8A5C3A-FC23-46AC-9613-1B3E660C5068}"/>
              </a:ext>
            </a:extLst>
          </p:cNvPr>
          <p:cNvSpPr/>
          <p:nvPr/>
        </p:nvSpPr>
        <p:spPr>
          <a:xfrm>
            <a:off x="822325" y="4486275"/>
            <a:ext cx="4273550" cy="2246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E26078A7-D925-407E-AA59-AF0217B19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69636" name="Line 3">
            <a:extLst>
              <a:ext uri="{FF2B5EF4-FFF2-40B4-BE49-F238E27FC236}">
                <a16:creationId xmlns:a16="http://schemas.microsoft.com/office/drawing/2014/main" id="{9C8F156E-6404-41F7-9969-C5006AE1D5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Text Box 4">
            <a:extLst>
              <a:ext uri="{FF2B5EF4-FFF2-40B4-BE49-F238E27FC236}">
                <a16:creationId xmlns:a16="http://schemas.microsoft.com/office/drawing/2014/main" id="{F2FD6E3D-E1D3-4CAE-94BC-5051AA7FA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69638" name="Line 6">
            <a:extLst>
              <a:ext uri="{FF2B5EF4-FFF2-40B4-BE49-F238E27FC236}">
                <a16:creationId xmlns:a16="http://schemas.microsoft.com/office/drawing/2014/main" id="{987EC7BD-73F2-4ED1-A9B2-0EBE06C77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7F85BB22-AE9E-43DE-80E5-DBFDB8705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9640" name="Text Box 8">
            <a:extLst>
              <a:ext uri="{FF2B5EF4-FFF2-40B4-BE49-F238E27FC236}">
                <a16:creationId xmlns:a16="http://schemas.microsoft.com/office/drawing/2014/main" id="{51D16779-05F0-4689-85C1-97F10F520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69641" name="Text Box 9">
            <a:extLst>
              <a:ext uri="{FF2B5EF4-FFF2-40B4-BE49-F238E27FC236}">
                <a16:creationId xmlns:a16="http://schemas.microsoft.com/office/drawing/2014/main" id="{9CDD654A-C2FF-4D17-ACC6-9B8D92A53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69642" name="Rectangle 10">
            <a:extLst>
              <a:ext uri="{FF2B5EF4-FFF2-40B4-BE49-F238E27FC236}">
                <a16:creationId xmlns:a16="http://schemas.microsoft.com/office/drawing/2014/main" id="{8C31E836-E77D-4B3E-A2AA-2DF8DAC6D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9643" name="Text Box 11">
            <a:extLst>
              <a:ext uri="{FF2B5EF4-FFF2-40B4-BE49-F238E27FC236}">
                <a16:creationId xmlns:a16="http://schemas.microsoft.com/office/drawing/2014/main" id="{B27D7133-AFEB-459F-967A-43BC63674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69644" name="Text Box 12">
            <a:extLst>
              <a:ext uri="{FF2B5EF4-FFF2-40B4-BE49-F238E27FC236}">
                <a16:creationId xmlns:a16="http://schemas.microsoft.com/office/drawing/2014/main" id="{0842C1E0-7BEE-41C3-93A1-3BD35B03E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69645" name="Line 13">
            <a:extLst>
              <a:ext uri="{FF2B5EF4-FFF2-40B4-BE49-F238E27FC236}">
                <a16:creationId xmlns:a16="http://schemas.microsoft.com/office/drawing/2014/main" id="{BD8F0461-C6F7-43E0-9A1B-633739A55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Rectangle 14">
            <a:extLst>
              <a:ext uri="{FF2B5EF4-FFF2-40B4-BE49-F238E27FC236}">
                <a16:creationId xmlns:a16="http://schemas.microsoft.com/office/drawing/2014/main" id="{A0BB78D8-9C81-4B2A-B04F-6F6DD0E31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9647" name="Text Box 15">
            <a:extLst>
              <a:ext uri="{FF2B5EF4-FFF2-40B4-BE49-F238E27FC236}">
                <a16:creationId xmlns:a16="http://schemas.microsoft.com/office/drawing/2014/main" id="{9129F156-D33C-48E8-B70A-B44681F1F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69648" name="Text Box 16">
            <a:extLst>
              <a:ext uri="{FF2B5EF4-FFF2-40B4-BE49-F238E27FC236}">
                <a16:creationId xmlns:a16="http://schemas.microsoft.com/office/drawing/2014/main" id="{198C31EE-4396-4788-A5ED-C8F08EED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69649" name="Text Box 17">
            <a:extLst>
              <a:ext uri="{FF2B5EF4-FFF2-40B4-BE49-F238E27FC236}">
                <a16:creationId xmlns:a16="http://schemas.microsoft.com/office/drawing/2014/main" id="{86647976-A512-4E04-816B-DE57FC912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69650" name="Line 18">
            <a:extLst>
              <a:ext uri="{FF2B5EF4-FFF2-40B4-BE49-F238E27FC236}">
                <a16:creationId xmlns:a16="http://schemas.microsoft.com/office/drawing/2014/main" id="{988A036A-2FDB-477E-8024-1C0CBC8CA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22">
            <a:extLst>
              <a:ext uri="{FF2B5EF4-FFF2-40B4-BE49-F238E27FC236}">
                <a16:creationId xmlns:a16="http://schemas.microsoft.com/office/drawing/2014/main" id="{B4A58FD2-8491-4CB0-AA20-52B8CCBAB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Text Box 23">
            <a:extLst>
              <a:ext uri="{FF2B5EF4-FFF2-40B4-BE49-F238E27FC236}">
                <a16:creationId xmlns:a16="http://schemas.microsoft.com/office/drawing/2014/main" id="{43FB429E-7F74-4E50-85AF-3528C9B0E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486275"/>
            <a:ext cx="42735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</a:t>
            </a:r>
            <a:r>
              <a:rPr lang="en-US" altLang="en-US" sz="1400">
                <a:solidFill>
                  <a:srgbClr val="FFFF00"/>
                </a:solidFill>
              </a:rPr>
              <a:t>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</a:t>
            </a:r>
            <a:r>
              <a:rPr lang="en-US" altLang="en-US" sz="1400">
                <a:solidFill>
                  <a:srgbClr val="FFFF00"/>
                </a:solidFill>
              </a:rPr>
              <a:t>Sub-conj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</a:t>
            </a:r>
            <a:r>
              <a:rPr lang="en-US" altLang="en-US" sz="1400">
                <a:solidFill>
                  <a:srgbClr val="FFFF00"/>
                </a:solidFill>
              </a:rPr>
              <a:t>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nonocular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Preauricular lymphadenopathy</a:t>
            </a:r>
          </a:p>
        </p:txBody>
      </p:sp>
      <p:sp>
        <p:nvSpPr>
          <p:cNvPr id="69653" name="Line 24">
            <a:extLst>
              <a:ext uri="{FF2B5EF4-FFF2-40B4-BE49-F238E27FC236}">
                <a16:creationId xmlns:a16="http://schemas.microsoft.com/office/drawing/2014/main" id="{B435BEDF-DB7E-4707-B5B1-3031D5D957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029200"/>
            <a:ext cx="812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Slide Number Placeholder 1">
            <a:extLst>
              <a:ext uri="{FF2B5EF4-FFF2-40B4-BE49-F238E27FC236}">
                <a16:creationId xmlns:a16="http://schemas.microsoft.com/office/drawing/2014/main" id="{F95817C8-8473-408E-8806-492497E4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340819-E60D-4BBD-BF1C-2B59D82238F2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  <p:sp>
        <p:nvSpPr>
          <p:cNvPr id="69655" name="TextBox 27">
            <a:extLst>
              <a:ext uri="{FF2B5EF4-FFF2-40B4-BE49-F238E27FC236}">
                <a16:creationId xmlns:a16="http://schemas.microsoft.com/office/drawing/2014/main" id="{746CAA63-074F-48AA-8E4E-F34518246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69656" name="TextBox 28">
            <a:extLst>
              <a:ext uri="{FF2B5EF4-FFF2-40B4-BE49-F238E27FC236}">
                <a16:creationId xmlns:a16="http://schemas.microsoft.com/office/drawing/2014/main" id="{B0117846-12A9-46C1-B26A-532A26C46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69657" name="Text Box 17">
            <a:extLst>
              <a:ext uri="{FF2B5EF4-FFF2-40B4-BE49-F238E27FC236}">
                <a16:creationId xmlns:a16="http://schemas.microsoft.com/office/drawing/2014/main" id="{40FD6223-43D8-49FA-8483-58CA472A9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F6059C6-ACE0-4518-875F-DA946AB0074B}"/>
              </a:ext>
            </a:extLst>
          </p:cNvPr>
          <p:cNvSpPr/>
          <p:nvPr/>
        </p:nvSpPr>
        <p:spPr>
          <a:xfrm>
            <a:off x="822325" y="4486275"/>
            <a:ext cx="4273550" cy="2246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0B6485F9-8EB3-48CA-B0CC-20274FA9D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71684" name="Line 3">
            <a:extLst>
              <a:ext uri="{FF2B5EF4-FFF2-40B4-BE49-F238E27FC236}">
                <a16:creationId xmlns:a16="http://schemas.microsoft.com/office/drawing/2014/main" id="{46DEC4D9-A0F2-4FBC-A70E-346A82BFBD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5" name="Text Box 4">
            <a:extLst>
              <a:ext uri="{FF2B5EF4-FFF2-40B4-BE49-F238E27FC236}">
                <a16:creationId xmlns:a16="http://schemas.microsoft.com/office/drawing/2014/main" id="{B9A5EECD-8FA0-49E3-B672-07032B63A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71686" name="Line 6">
            <a:extLst>
              <a:ext uri="{FF2B5EF4-FFF2-40B4-BE49-F238E27FC236}">
                <a16:creationId xmlns:a16="http://schemas.microsoft.com/office/drawing/2014/main" id="{F62D79E6-527D-4422-A7AC-BAC5B6527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CC14C4D3-E4E8-4F30-8335-FE521EEAF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C89872C1-82B8-430C-9D50-696B7D925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71689" name="Text Box 9">
            <a:extLst>
              <a:ext uri="{FF2B5EF4-FFF2-40B4-BE49-F238E27FC236}">
                <a16:creationId xmlns:a16="http://schemas.microsoft.com/office/drawing/2014/main" id="{6DCB095A-1937-4168-81A9-EAC20AEE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71690" name="Rectangle 10">
            <a:extLst>
              <a:ext uri="{FF2B5EF4-FFF2-40B4-BE49-F238E27FC236}">
                <a16:creationId xmlns:a16="http://schemas.microsoft.com/office/drawing/2014/main" id="{660AA0D5-4205-498F-9466-2E5399153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7D402620-6DFF-4C3B-A395-8B097CFD5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71692" name="Text Box 12">
            <a:extLst>
              <a:ext uri="{FF2B5EF4-FFF2-40B4-BE49-F238E27FC236}">
                <a16:creationId xmlns:a16="http://schemas.microsoft.com/office/drawing/2014/main" id="{7A051CDA-4E84-4FE0-9476-BC4A63699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694C16CC-1499-4723-BB8C-6BB32E2A7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Rectangle 14">
            <a:extLst>
              <a:ext uri="{FF2B5EF4-FFF2-40B4-BE49-F238E27FC236}">
                <a16:creationId xmlns:a16="http://schemas.microsoft.com/office/drawing/2014/main" id="{3F8202CB-1031-4945-B462-75C87AE0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695" name="Text Box 15">
            <a:extLst>
              <a:ext uri="{FF2B5EF4-FFF2-40B4-BE49-F238E27FC236}">
                <a16:creationId xmlns:a16="http://schemas.microsoft.com/office/drawing/2014/main" id="{BDBDAC6B-5126-487D-9B47-7C63C7A10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71696" name="Text Box 16">
            <a:extLst>
              <a:ext uri="{FF2B5EF4-FFF2-40B4-BE49-F238E27FC236}">
                <a16:creationId xmlns:a16="http://schemas.microsoft.com/office/drawing/2014/main" id="{CD68BD5E-6E1F-49D6-9E5E-A24B02826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71697" name="Text Box 17">
            <a:extLst>
              <a:ext uri="{FF2B5EF4-FFF2-40B4-BE49-F238E27FC236}">
                <a16:creationId xmlns:a16="http://schemas.microsoft.com/office/drawing/2014/main" id="{BBF2A538-1DDC-471A-B572-3C858CE53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71698" name="Line 18">
            <a:extLst>
              <a:ext uri="{FF2B5EF4-FFF2-40B4-BE49-F238E27FC236}">
                <a16:creationId xmlns:a16="http://schemas.microsoft.com/office/drawing/2014/main" id="{41C4A160-39B0-44E0-A6F2-9E6F92F8D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22">
            <a:extLst>
              <a:ext uri="{FF2B5EF4-FFF2-40B4-BE49-F238E27FC236}">
                <a16:creationId xmlns:a16="http://schemas.microsoft.com/office/drawing/2014/main" id="{BE9749D6-05B6-48C2-BD80-241BFA99E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Text Box 23">
            <a:extLst>
              <a:ext uri="{FF2B5EF4-FFF2-40B4-BE49-F238E27FC236}">
                <a16:creationId xmlns:a16="http://schemas.microsoft.com/office/drawing/2014/main" id="{244E99A2-152C-4A78-B3D8-B0D6FC01E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486275"/>
            <a:ext cx="42735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…Sub-conj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…Conjunctival membranes </a:t>
            </a: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nonocular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Preauricular lymphadenopathy</a:t>
            </a:r>
          </a:p>
        </p:txBody>
      </p:sp>
      <p:sp>
        <p:nvSpPr>
          <p:cNvPr id="71701" name="Line 24">
            <a:extLst>
              <a:ext uri="{FF2B5EF4-FFF2-40B4-BE49-F238E27FC236}">
                <a16:creationId xmlns:a16="http://schemas.microsoft.com/office/drawing/2014/main" id="{04AA72B0-07A4-4FFA-8CA6-44FE48B123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029200"/>
            <a:ext cx="812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Slide Number Placeholder 1">
            <a:extLst>
              <a:ext uri="{FF2B5EF4-FFF2-40B4-BE49-F238E27FC236}">
                <a16:creationId xmlns:a16="http://schemas.microsoft.com/office/drawing/2014/main" id="{4695661B-B6E4-44DC-ABD0-6598404D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A88210-78EB-4E62-8F8A-46EB47C314A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  <p:sp>
        <p:nvSpPr>
          <p:cNvPr id="71703" name="TextBox 27">
            <a:extLst>
              <a:ext uri="{FF2B5EF4-FFF2-40B4-BE49-F238E27FC236}">
                <a16:creationId xmlns:a16="http://schemas.microsoft.com/office/drawing/2014/main" id="{60F1888A-65C3-44C6-9BD9-6628F6275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71704" name="TextBox 28">
            <a:extLst>
              <a:ext uri="{FF2B5EF4-FFF2-40B4-BE49-F238E27FC236}">
                <a16:creationId xmlns:a16="http://schemas.microsoft.com/office/drawing/2014/main" id="{7A43C813-742D-4FC8-A274-826179F03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71705" name="Text Box 17">
            <a:extLst>
              <a:ext uri="{FF2B5EF4-FFF2-40B4-BE49-F238E27FC236}">
                <a16:creationId xmlns:a16="http://schemas.microsoft.com/office/drawing/2014/main" id="{4B1D9CB4-4FDE-4CD4-BE88-720414B2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1229A-FEEB-4419-B5C0-D7F4CAF3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1308-B42C-42B7-B765-AB9AB102A4B4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BE0B61-D7C4-4B38-B45D-297294CB488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8600"/>
            <a:ext cx="75438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kern="0"/>
              <a:t>Adenoviral Conjunctivitis</a:t>
            </a:r>
            <a:endParaRPr lang="en-US" altLang="en-US" sz="3200" b="0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9CE0EC-6368-4BB9-ADB9-156C1E435D25}"/>
              </a:ext>
            </a:extLst>
          </p:cNvPr>
          <p:cNvSpPr txBox="1"/>
          <p:nvPr/>
        </p:nvSpPr>
        <p:spPr>
          <a:xfrm>
            <a:off x="3870525" y="60198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EKC: Heme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59867-3809-443D-9D05-FE6B1F3AF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59" y="1662112"/>
            <a:ext cx="5458677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28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DA30869-A111-4F0E-B296-3328BDCAC474}"/>
              </a:ext>
            </a:extLst>
          </p:cNvPr>
          <p:cNvSpPr/>
          <p:nvPr/>
        </p:nvSpPr>
        <p:spPr>
          <a:xfrm>
            <a:off x="822325" y="4486275"/>
            <a:ext cx="4273550" cy="2246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E8139677-23FB-4DFE-AD61-78643A178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73732" name="Line 3">
            <a:extLst>
              <a:ext uri="{FF2B5EF4-FFF2-40B4-BE49-F238E27FC236}">
                <a16:creationId xmlns:a16="http://schemas.microsoft.com/office/drawing/2014/main" id="{B78DCA3C-438E-4D87-AE9D-836CD3A8E2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3" name="Text Box 4">
            <a:extLst>
              <a:ext uri="{FF2B5EF4-FFF2-40B4-BE49-F238E27FC236}">
                <a16:creationId xmlns:a16="http://schemas.microsoft.com/office/drawing/2014/main" id="{831705CD-AFFE-4012-9B04-995D15348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73734" name="Line 6">
            <a:extLst>
              <a:ext uri="{FF2B5EF4-FFF2-40B4-BE49-F238E27FC236}">
                <a16:creationId xmlns:a16="http://schemas.microsoft.com/office/drawing/2014/main" id="{81F65FAA-88B6-4F42-A408-BA7DC5549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16ED711D-A5F8-4D69-A50E-CBE7D49F0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3736" name="Text Box 8">
            <a:extLst>
              <a:ext uri="{FF2B5EF4-FFF2-40B4-BE49-F238E27FC236}">
                <a16:creationId xmlns:a16="http://schemas.microsoft.com/office/drawing/2014/main" id="{E940334A-29FE-4EDB-9F1F-0869BAAF8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73737" name="Text Box 9">
            <a:extLst>
              <a:ext uri="{FF2B5EF4-FFF2-40B4-BE49-F238E27FC236}">
                <a16:creationId xmlns:a16="http://schemas.microsoft.com/office/drawing/2014/main" id="{C2AC3834-A908-476F-BEBF-3A813E543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C1EA2F35-73AD-413F-BCBF-027D6A05C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3739" name="Text Box 11">
            <a:extLst>
              <a:ext uri="{FF2B5EF4-FFF2-40B4-BE49-F238E27FC236}">
                <a16:creationId xmlns:a16="http://schemas.microsoft.com/office/drawing/2014/main" id="{AD8CB763-A53A-457A-A57C-3E7E669D3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73740" name="Text Box 12">
            <a:extLst>
              <a:ext uri="{FF2B5EF4-FFF2-40B4-BE49-F238E27FC236}">
                <a16:creationId xmlns:a16="http://schemas.microsoft.com/office/drawing/2014/main" id="{0B8480F3-45FB-4369-AFDA-7093DD78A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73741" name="Line 13">
            <a:extLst>
              <a:ext uri="{FF2B5EF4-FFF2-40B4-BE49-F238E27FC236}">
                <a16:creationId xmlns:a16="http://schemas.microsoft.com/office/drawing/2014/main" id="{4C9F7699-35B5-458E-8911-0673D96AF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Rectangle 14">
            <a:extLst>
              <a:ext uri="{FF2B5EF4-FFF2-40B4-BE49-F238E27FC236}">
                <a16:creationId xmlns:a16="http://schemas.microsoft.com/office/drawing/2014/main" id="{95D8956D-B5E6-4898-9CAA-A09B141FC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3743" name="Text Box 15">
            <a:extLst>
              <a:ext uri="{FF2B5EF4-FFF2-40B4-BE49-F238E27FC236}">
                <a16:creationId xmlns:a16="http://schemas.microsoft.com/office/drawing/2014/main" id="{7D76B11E-A566-419B-BC05-FC21C7CE6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73744" name="Text Box 16">
            <a:extLst>
              <a:ext uri="{FF2B5EF4-FFF2-40B4-BE49-F238E27FC236}">
                <a16:creationId xmlns:a16="http://schemas.microsoft.com/office/drawing/2014/main" id="{A2CDFC4F-2E5B-4F2B-83E6-4692B6771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73745" name="Text Box 17">
            <a:extLst>
              <a:ext uri="{FF2B5EF4-FFF2-40B4-BE49-F238E27FC236}">
                <a16:creationId xmlns:a16="http://schemas.microsoft.com/office/drawing/2014/main" id="{4A5FAFD5-D9A5-4DF8-8CDD-33EFAEC73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73746" name="Line 18">
            <a:extLst>
              <a:ext uri="{FF2B5EF4-FFF2-40B4-BE49-F238E27FC236}">
                <a16:creationId xmlns:a16="http://schemas.microsoft.com/office/drawing/2014/main" id="{D0B7B5D8-EE76-4978-8620-9EAD9D902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Line 22">
            <a:extLst>
              <a:ext uri="{FF2B5EF4-FFF2-40B4-BE49-F238E27FC236}">
                <a16:creationId xmlns:a16="http://schemas.microsoft.com/office/drawing/2014/main" id="{97C2897D-DC87-4F1E-9ED6-20B58ABDC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8" name="Text Box 23">
            <a:extLst>
              <a:ext uri="{FF2B5EF4-FFF2-40B4-BE49-F238E27FC236}">
                <a16:creationId xmlns:a16="http://schemas.microsoft.com/office/drawing/2014/main" id="{77A92411-C5FC-4DCC-95F0-0ED67E3BA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486275"/>
            <a:ext cx="42735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…Sub-conj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nonocular sign might be found?</a:t>
            </a:r>
            <a:endParaRPr lang="en-US" altLang="en-US" sz="1400" i="1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Preauricular lymphadenopathy</a:t>
            </a:r>
          </a:p>
        </p:txBody>
      </p:sp>
      <p:sp>
        <p:nvSpPr>
          <p:cNvPr id="73749" name="Line 24">
            <a:extLst>
              <a:ext uri="{FF2B5EF4-FFF2-40B4-BE49-F238E27FC236}">
                <a16:creationId xmlns:a16="http://schemas.microsoft.com/office/drawing/2014/main" id="{EC670B82-C638-4EFF-891F-BBE6D404E0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029200"/>
            <a:ext cx="812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Slide Number Placeholder 1">
            <a:extLst>
              <a:ext uri="{FF2B5EF4-FFF2-40B4-BE49-F238E27FC236}">
                <a16:creationId xmlns:a16="http://schemas.microsoft.com/office/drawing/2014/main" id="{F8DE2AF1-D845-425C-B3FE-1BE60ED7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F3A3B-5072-411F-A1EF-246FF9EE9902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  <p:sp>
        <p:nvSpPr>
          <p:cNvPr id="73751" name="TextBox 27">
            <a:extLst>
              <a:ext uri="{FF2B5EF4-FFF2-40B4-BE49-F238E27FC236}">
                <a16:creationId xmlns:a16="http://schemas.microsoft.com/office/drawing/2014/main" id="{4AAE4927-E973-4016-BE2E-2FD98904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73752" name="TextBox 28">
            <a:extLst>
              <a:ext uri="{FF2B5EF4-FFF2-40B4-BE49-F238E27FC236}">
                <a16:creationId xmlns:a16="http://schemas.microsoft.com/office/drawing/2014/main" id="{401F8565-F8D4-4A6B-870B-F42A1870C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73753" name="Text Box 17">
            <a:extLst>
              <a:ext uri="{FF2B5EF4-FFF2-40B4-BE49-F238E27FC236}">
                <a16:creationId xmlns:a16="http://schemas.microsoft.com/office/drawing/2014/main" id="{6B2E57A0-33FB-40D9-86C4-281E73D40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5B1DC512-1B85-4559-A359-70B95A55B4E6}"/>
              </a:ext>
            </a:extLst>
          </p:cNvPr>
          <p:cNvSpPr/>
          <p:nvPr/>
        </p:nvSpPr>
        <p:spPr>
          <a:xfrm>
            <a:off x="822325" y="4486275"/>
            <a:ext cx="4273550" cy="2246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BBC45490-5C37-46A7-8BD1-DF5CB3207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75780" name="Line 3">
            <a:extLst>
              <a:ext uri="{FF2B5EF4-FFF2-40B4-BE49-F238E27FC236}">
                <a16:creationId xmlns:a16="http://schemas.microsoft.com/office/drawing/2014/main" id="{BC79012F-1ECE-4499-9255-F0EB94B8CA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1" name="Text Box 4">
            <a:extLst>
              <a:ext uri="{FF2B5EF4-FFF2-40B4-BE49-F238E27FC236}">
                <a16:creationId xmlns:a16="http://schemas.microsoft.com/office/drawing/2014/main" id="{D9B68681-98EB-4BDF-8A9F-BE3A22437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75782" name="Line 6">
            <a:extLst>
              <a:ext uri="{FF2B5EF4-FFF2-40B4-BE49-F238E27FC236}">
                <a16:creationId xmlns:a16="http://schemas.microsoft.com/office/drawing/2014/main" id="{91C345A6-852E-442D-9154-9F14586EDA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Rectangle 7">
            <a:extLst>
              <a:ext uri="{FF2B5EF4-FFF2-40B4-BE49-F238E27FC236}">
                <a16:creationId xmlns:a16="http://schemas.microsoft.com/office/drawing/2014/main" id="{C2CE5155-7246-4847-9A7E-3EEC184E7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B2CA560F-7286-4B69-978F-F79B3B220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75785" name="Text Box 9">
            <a:extLst>
              <a:ext uri="{FF2B5EF4-FFF2-40B4-BE49-F238E27FC236}">
                <a16:creationId xmlns:a16="http://schemas.microsoft.com/office/drawing/2014/main" id="{38FEC9F7-4CD8-4DC0-BD1E-50C401910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75786" name="Rectangle 10">
            <a:extLst>
              <a:ext uri="{FF2B5EF4-FFF2-40B4-BE49-F238E27FC236}">
                <a16:creationId xmlns:a16="http://schemas.microsoft.com/office/drawing/2014/main" id="{CE4C8E9B-3EDA-4247-BE31-2E1771E6B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D17A86EF-18A6-4DFC-A062-7D327F81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75788" name="Text Box 12">
            <a:extLst>
              <a:ext uri="{FF2B5EF4-FFF2-40B4-BE49-F238E27FC236}">
                <a16:creationId xmlns:a16="http://schemas.microsoft.com/office/drawing/2014/main" id="{3FD10BAA-4CA7-452E-A31F-4566DDB77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75789" name="Line 13">
            <a:extLst>
              <a:ext uri="{FF2B5EF4-FFF2-40B4-BE49-F238E27FC236}">
                <a16:creationId xmlns:a16="http://schemas.microsoft.com/office/drawing/2014/main" id="{7D0923BC-3F39-4B11-B94B-882ACA632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Rectangle 14">
            <a:extLst>
              <a:ext uri="{FF2B5EF4-FFF2-40B4-BE49-F238E27FC236}">
                <a16:creationId xmlns:a16="http://schemas.microsoft.com/office/drawing/2014/main" id="{1FE74B95-4B0F-4EEF-AD73-6CAB21289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5791" name="Text Box 15">
            <a:extLst>
              <a:ext uri="{FF2B5EF4-FFF2-40B4-BE49-F238E27FC236}">
                <a16:creationId xmlns:a16="http://schemas.microsoft.com/office/drawing/2014/main" id="{52BC15B0-EC60-4388-B7A8-79E6E674D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75792" name="Text Box 16">
            <a:extLst>
              <a:ext uri="{FF2B5EF4-FFF2-40B4-BE49-F238E27FC236}">
                <a16:creationId xmlns:a16="http://schemas.microsoft.com/office/drawing/2014/main" id="{8A65072D-BE5C-4B66-B46B-6F9A9C364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75793" name="Text Box 17">
            <a:extLst>
              <a:ext uri="{FF2B5EF4-FFF2-40B4-BE49-F238E27FC236}">
                <a16:creationId xmlns:a16="http://schemas.microsoft.com/office/drawing/2014/main" id="{DF61672D-3E01-4396-858C-4575484C6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75794" name="Line 18">
            <a:extLst>
              <a:ext uri="{FF2B5EF4-FFF2-40B4-BE49-F238E27FC236}">
                <a16:creationId xmlns:a16="http://schemas.microsoft.com/office/drawing/2014/main" id="{AA2EDDBC-B73D-4042-A46F-1BCD87DE6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5" name="Line 22">
            <a:extLst>
              <a:ext uri="{FF2B5EF4-FFF2-40B4-BE49-F238E27FC236}">
                <a16:creationId xmlns:a16="http://schemas.microsoft.com/office/drawing/2014/main" id="{9B87DD04-99B4-47FE-AADB-E6B1B96E7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6" name="Text Box 23">
            <a:extLst>
              <a:ext uri="{FF2B5EF4-FFF2-40B4-BE49-F238E27FC236}">
                <a16:creationId xmlns:a16="http://schemas.microsoft.com/office/drawing/2014/main" id="{94A198FF-A4E8-446E-A0BB-C8112FC7A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486275"/>
            <a:ext cx="42735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…Sub-conj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…Conjunctival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nonocular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Preauricular lymphadenopathy</a:t>
            </a:r>
          </a:p>
        </p:txBody>
      </p:sp>
      <p:sp>
        <p:nvSpPr>
          <p:cNvPr id="75797" name="Line 24">
            <a:extLst>
              <a:ext uri="{FF2B5EF4-FFF2-40B4-BE49-F238E27FC236}">
                <a16:creationId xmlns:a16="http://schemas.microsoft.com/office/drawing/2014/main" id="{86F440E4-A04D-4123-8028-499C3DFF3E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029200"/>
            <a:ext cx="812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8" name="Slide Number Placeholder 1">
            <a:extLst>
              <a:ext uri="{FF2B5EF4-FFF2-40B4-BE49-F238E27FC236}">
                <a16:creationId xmlns:a16="http://schemas.microsoft.com/office/drawing/2014/main" id="{4CF61A98-5F55-4C77-89C1-C776665A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EFA7D8-7FFF-4696-9BE3-D0A56562781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/>
          </a:p>
        </p:txBody>
      </p:sp>
      <p:sp>
        <p:nvSpPr>
          <p:cNvPr id="75799" name="TextBox 27">
            <a:extLst>
              <a:ext uri="{FF2B5EF4-FFF2-40B4-BE49-F238E27FC236}">
                <a16:creationId xmlns:a16="http://schemas.microsoft.com/office/drawing/2014/main" id="{ED4E1862-2067-4057-A53D-6A7BA8207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75800" name="TextBox 28">
            <a:extLst>
              <a:ext uri="{FF2B5EF4-FFF2-40B4-BE49-F238E27FC236}">
                <a16:creationId xmlns:a16="http://schemas.microsoft.com/office/drawing/2014/main" id="{C06B5612-E00C-41D0-8F94-872EFB4CD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75801" name="Text Box 17">
            <a:extLst>
              <a:ext uri="{FF2B5EF4-FFF2-40B4-BE49-F238E27FC236}">
                <a16:creationId xmlns:a16="http://schemas.microsoft.com/office/drawing/2014/main" id="{689B5BD1-9A28-4D3C-8B50-5DC23E948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1229A-FEEB-4419-B5C0-D7F4CAF3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1308-B42C-42B7-B765-AB9AB102A4B4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BE0B61-D7C4-4B38-B45D-297294CB488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8600"/>
            <a:ext cx="75438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kern="0"/>
              <a:t>Adenoviral Conjunctivitis</a:t>
            </a:r>
            <a:endParaRPr lang="en-US" altLang="en-US" sz="3200" b="0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9CE0EC-6368-4BB9-ADB9-156C1E435D25}"/>
              </a:ext>
            </a:extLst>
          </p:cNvPr>
          <p:cNvSpPr txBox="1"/>
          <p:nvPr/>
        </p:nvSpPr>
        <p:spPr>
          <a:xfrm>
            <a:off x="2613777" y="6019800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EKC: Preauricular lymphadenopathy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01FD87-2134-496A-96A9-337F878CC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841500"/>
            <a:ext cx="508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234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63D6DEB2-4AC0-4824-A94C-2B293CA9B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77827" name="Line 3">
            <a:extLst>
              <a:ext uri="{FF2B5EF4-FFF2-40B4-BE49-F238E27FC236}">
                <a16:creationId xmlns:a16="http://schemas.microsoft.com/office/drawing/2014/main" id="{C837CEEC-2BE7-4175-918F-0115B4EFD5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153AC645-F507-4C50-83EB-FD37D8A89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77829" name="Line 6">
            <a:extLst>
              <a:ext uri="{FF2B5EF4-FFF2-40B4-BE49-F238E27FC236}">
                <a16:creationId xmlns:a16="http://schemas.microsoft.com/office/drawing/2014/main" id="{2947DABE-1893-4F43-9DC2-88C71CE2F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Rectangle 7">
            <a:extLst>
              <a:ext uri="{FF2B5EF4-FFF2-40B4-BE49-F238E27FC236}">
                <a16:creationId xmlns:a16="http://schemas.microsoft.com/office/drawing/2014/main" id="{5C5FC2BD-83FD-4F20-9468-AB0D3D263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7831" name="Text Box 8">
            <a:extLst>
              <a:ext uri="{FF2B5EF4-FFF2-40B4-BE49-F238E27FC236}">
                <a16:creationId xmlns:a16="http://schemas.microsoft.com/office/drawing/2014/main" id="{4BC5E26E-448D-477A-993B-DEFBFD47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77832" name="Text Box 9">
            <a:extLst>
              <a:ext uri="{FF2B5EF4-FFF2-40B4-BE49-F238E27FC236}">
                <a16:creationId xmlns:a16="http://schemas.microsoft.com/office/drawing/2014/main" id="{648418AF-C8C6-41D8-A05B-65FA422B4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77833" name="Rectangle 10">
            <a:extLst>
              <a:ext uri="{FF2B5EF4-FFF2-40B4-BE49-F238E27FC236}">
                <a16:creationId xmlns:a16="http://schemas.microsoft.com/office/drawing/2014/main" id="{E30E3F9C-2D43-49F5-BCD8-8822B535D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7834" name="Text Box 11">
            <a:extLst>
              <a:ext uri="{FF2B5EF4-FFF2-40B4-BE49-F238E27FC236}">
                <a16:creationId xmlns:a16="http://schemas.microsoft.com/office/drawing/2014/main" id="{16059CA8-DF2C-46B6-BAF8-F746C7322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77835" name="Text Box 12">
            <a:extLst>
              <a:ext uri="{FF2B5EF4-FFF2-40B4-BE49-F238E27FC236}">
                <a16:creationId xmlns:a16="http://schemas.microsoft.com/office/drawing/2014/main" id="{6D9071FF-7182-40D7-80CE-DCD1DACA4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77836" name="Line 13">
            <a:extLst>
              <a:ext uri="{FF2B5EF4-FFF2-40B4-BE49-F238E27FC236}">
                <a16:creationId xmlns:a16="http://schemas.microsoft.com/office/drawing/2014/main" id="{432E6196-76F0-467A-9264-2B9B96897F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7" name="Rectangle 14">
            <a:extLst>
              <a:ext uri="{FF2B5EF4-FFF2-40B4-BE49-F238E27FC236}">
                <a16:creationId xmlns:a16="http://schemas.microsoft.com/office/drawing/2014/main" id="{90AC4458-6E1B-4040-8E6A-C7496568C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7838" name="Text Box 15">
            <a:extLst>
              <a:ext uri="{FF2B5EF4-FFF2-40B4-BE49-F238E27FC236}">
                <a16:creationId xmlns:a16="http://schemas.microsoft.com/office/drawing/2014/main" id="{680F43BE-914D-4A91-84F8-1213A10A2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77839" name="Text Box 16">
            <a:extLst>
              <a:ext uri="{FF2B5EF4-FFF2-40B4-BE49-F238E27FC236}">
                <a16:creationId xmlns:a16="http://schemas.microsoft.com/office/drawing/2014/main" id="{CFCEC479-A1FF-42A6-9C02-B1CD9D6BA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Subepithelial infiltrates</a:t>
            </a: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77840" name="Text Box 17">
            <a:extLst>
              <a:ext uri="{FF2B5EF4-FFF2-40B4-BE49-F238E27FC236}">
                <a16:creationId xmlns:a16="http://schemas.microsoft.com/office/drawing/2014/main" id="{5D4DA461-2CE0-4A8C-A516-A388A9BA8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77841" name="Line 18">
            <a:extLst>
              <a:ext uri="{FF2B5EF4-FFF2-40B4-BE49-F238E27FC236}">
                <a16:creationId xmlns:a16="http://schemas.microsoft.com/office/drawing/2014/main" id="{6159DCBF-4857-40CC-B636-2136F0AEA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2" name="Text Box 19">
            <a:extLst>
              <a:ext uri="{FF2B5EF4-FFF2-40B4-BE49-F238E27FC236}">
                <a16:creationId xmlns:a16="http://schemas.microsoft.com/office/drawing/2014/main" id="{7E9E7A2F-8E1D-48B9-9BC2-E65F665F1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5181600"/>
            <a:ext cx="7604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1-2 weeks</a:t>
            </a:r>
          </a:p>
        </p:txBody>
      </p:sp>
      <p:sp>
        <p:nvSpPr>
          <p:cNvPr id="77843" name="Rectangle 20">
            <a:extLst>
              <a:ext uri="{FF2B5EF4-FFF2-40B4-BE49-F238E27FC236}">
                <a16:creationId xmlns:a16="http://schemas.microsoft.com/office/drawing/2014/main" id="{A7F6FF66-FFD5-4081-8DD4-B0B08E709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562600"/>
            <a:ext cx="2286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two words</a:t>
            </a:r>
          </a:p>
        </p:txBody>
      </p:sp>
      <p:sp>
        <p:nvSpPr>
          <p:cNvPr id="77844" name="Line 22">
            <a:extLst>
              <a:ext uri="{FF2B5EF4-FFF2-40B4-BE49-F238E27FC236}">
                <a16:creationId xmlns:a16="http://schemas.microsoft.com/office/drawing/2014/main" id="{5D2A36D4-AAE7-4B8B-AF02-EABED1BDB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Line 23">
            <a:extLst>
              <a:ext uri="{FF2B5EF4-FFF2-40B4-BE49-F238E27FC236}">
                <a16:creationId xmlns:a16="http://schemas.microsoft.com/office/drawing/2014/main" id="{C3CBE938-C9B6-40AE-B0A7-5B2288BEA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6" name="Slide Number Placeholder 1">
            <a:extLst>
              <a:ext uri="{FF2B5EF4-FFF2-40B4-BE49-F238E27FC236}">
                <a16:creationId xmlns:a16="http://schemas.microsoft.com/office/drawing/2014/main" id="{56DF49DD-B04B-47CB-B035-6D948C6E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F72EE6-BF6E-45B7-A35F-CB8B0458FAA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  <p:sp>
        <p:nvSpPr>
          <p:cNvPr id="77847" name="TextBox 24">
            <a:extLst>
              <a:ext uri="{FF2B5EF4-FFF2-40B4-BE49-F238E27FC236}">
                <a16:creationId xmlns:a16="http://schemas.microsoft.com/office/drawing/2014/main" id="{B03D4EDD-1B34-4F7E-8EB8-5259C3C65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77848" name="TextBox 25">
            <a:extLst>
              <a:ext uri="{FF2B5EF4-FFF2-40B4-BE49-F238E27FC236}">
                <a16:creationId xmlns:a16="http://schemas.microsoft.com/office/drawing/2014/main" id="{E228AF99-58F5-4F1E-8EAD-E395A0BF2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77849" name="TextBox 26">
            <a:extLst>
              <a:ext uri="{FF2B5EF4-FFF2-40B4-BE49-F238E27FC236}">
                <a16:creationId xmlns:a16="http://schemas.microsoft.com/office/drawing/2014/main" id="{3612EBAB-42F9-4F90-BF2A-86B224272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5486400"/>
            <a:ext cx="449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  <a:r>
              <a:rPr lang="en-US" altLang="en-US" sz="1800" baseline="30000"/>
              <a:t>rd</a:t>
            </a:r>
            <a:endParaRPr lang="en-US" altLang="en-US" sz="1800"/>
          </a:p>
        </p:txBody>
      </p:sp>
      <p:sp>
        <p:nvSpPr>
          <p:cNvPr id="77850" name="Text Box 17">
            <a:extLst>
              <a:ext uri="{FF2B5EF4-FFF2-40B4-BE49-F238E27FC236}">
                <a16:creationId xmlns:a16="http://schemas.microsoft.com/office/drawing/2014/main" id="{3C9E33F3-1ED9-496A-AA9F-AFE0E2F7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ED4074-AA4C-4A8C-B398-1C92C81DD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56E85725-4DF6-4AEF-8ACD-4432A0A99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A2A5374F-C140-42EB-8983-A2FACB5CA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10245" name="Line 6">
            <a:extLst>
              <a:ext uri="{FF2B5EF4-FFF2-40B4-BE49-F238E27FC236}">
                <a16:creationId xmlns:a16="http://schemas.microsoft.com/office/drawing/2014/main" id="{E5665FD5-8044-450D-ADD4-15AB10B37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8">
            <a:extLst>
              <a:ext uri="{FF2B5EF4-FFF2-40B4-BE49-F238E27FC236}">
                <a16:creationId xmlns:a16="http://schemas.microsoft.com/office/drawing/2014/main" id="{1457DBDD-A644-4AD8-A2F2-2A8AD679B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10247" name="Text Box 11">
            <a:extLst>
              <a:ext uri="{FF2B5EF4-FFF2-40B4-BE49-F238E27FC236}">
                <a16:creationId xmlns:a16="http://schemas.microsoft.com/office/drawing/2014/main" id="{9F0B9423-F66E-46E3-B761-C04231BA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10248" name="Line 13">
            <a:extLst>
              <a:ext uri="{FF2B5EF4-FFF2-40B4-BE49-F238E27FC236}">
                <a16:creationId xmlns:a16="http://schemas.microsoft.com/office/drawing/2014/main" id="{956DDFC6-8AB1-4435-9977-3DB90E699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15">
            <a:extLst>
              <a:ext uri="{FF2B5EF4-FFF2-40B4-BE49-F238E27FC236}">
                <a16:creationId xmlns:a16="http://schemas.microsoft.com/office/drawing/2014/main" id="{6DF1B23E-FCA0-43C0-940B-A91EBB2FC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10250" name="Line 18">
            <a:extLst>
              <a:ext uri="{FF2B5EF4-FFF2-40B4-BE49-F238E27FC236}">
                <a16:creationId xmlns:a16="http://schemas.microsoft.com/office/drawing/2014/main" id="{84042B57-ABA9-4E27-90ED-70527D9B9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Slide Number Placeholder 1">
            <a:extLst>
              <a:ext uri="{FF2B5EF4-FFF2-40B4-BE49-F238E27FC236}">
                <a16:creationId xmlns:a16="http://schemas.microsoft.com/office/drawing/2014/main" id="{57B74F9C-407D-47A6-8C4E-21D9ED6C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E5D013-52B0-4BC5-8C8B-5EE8CD174B8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0252" name="Text Box 17">
            <a:extLst>
              <a:ext uri="{FF2B5EF4-FFF2-40B4-BE49-F238E27FC236}">
                <a16:creationId xmlns:a16="http://schemas.microsoft.com/office/drawing/2014/main" id="{7D9D877C-855F-4FE4-BEAA-BF27E7B7A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CA54505-3E25-4D8B-BE48-91CCD7573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79875" name="Line 3">
            <a:extLst>
              <a:ext uri="{FF2B5EF4-FFF2-40B4-BE49-F238E27FC236}">
                <a16:creationId xmlns:a16="http://schemas.microsoft.com/office/drawing/2014/main" id="{F746C7E9-CF63-45FE-BFFF-4137ECDDB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9C9DFA5B-236C-4F75-B1FE-DB455E862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79877" name="Line 6">
            <a:extLst>
              <a:ext uri="{FF2B5EF4-FFF2-40B4-BE49-F238E27FC236}">
                <a16:creationId xmlns:a16="http://schemas.microsoft.com/office/drawing/2014/main" id="{73A3CC06-2EFD-43DB-A3B2-1E7819E9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Rectangle 7">
            <a:extLst>
              <a:ext uri="{FF2B5EF4-FFF2-40B4-BE49-F238E27FC236}">
                <a16:creationId xmlns:a16="http://schemas.microsoft.com/office/drawing/2014/main" id="{AAC13C47-4CCB-482F-A2D8-F90610061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9879" name="Text Box 8">
            <a:extLst>
              <a:ext uri="{FF2B5EF4-FFF2-40B4-BE49-F238E27FC236}">
                <a16:creationId xmlns:a16="http://schemas.microsoft.com/office/drawing/2014/main" id="{501FEDE5-B357-450E-AE09-70DFCFB1E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79880" name="Text Box 9">
            <a:extLst>
              <a:ext uri="{FF2B5EF4-FFF2-40B4-BE49-F238E27FC236}">
                <a16:creationId xmlns:a16="http://schemas.microsoft.com/office/drawing/2014/main" id="{BE0A29BE-E2C9-4829-868B-72EF6B30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79881" name="Rectangle 10">
            <a:extLst>
              <a:ext uri="{FF2B5EF4-FFF2-40B4-BE49-F238E27FC236}">
                <a16:creationId xmlns:a16="http://schemas.microsoft.com/office/drawing/2014/main" id="{AF55ECC0-1BB9-43AE-8937-24B988B62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9882" name="Text Box 11">
            <a:extLst>
              <a:ext uri="{FF2B5EF4-FFF2-40B4-BE49-F238E27FC236}">
                <a16:creationId xmlns:a16="http://schemas.microsoft.com/office/drawing/2014/main" id="{F3DB57BB-0BCE-4658-B7BB-C4ACDB522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79883" name="Text Box 12">
            <a:extLst>
              <a:ext uri="{FF2B5EF4-FFF2-40B4-BE49-F238E27FC236}">
                <a16:creationId xmlns:a16="http://schemas.microsoft.com/office/drawing/2014/main" id="{40976398-D841-474B-BE7F-318C99E74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79884" name="Line 13">
            <a:extLst>
              <a:ext uri="{FF2B5EF4-FFF2-40B4-BE49-F238E27FC236}">
                <a16:creationId xmlns:a16="http://schemas.microsoft.com/office/drawing/2014/main" id="{B9429E73-14C2-45CE-8D8E-3427B5B7B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5" name="Rectangle 14">
            <a:extLst>
              <a:ext uri="{FF2B5EF4-FFF2-40B4-BE49-F238E27FC236}">
                <a16:creationId xmlns:a16="http://schemas.microsoft.com/office/drawing/2014/main" id="{FCF5272C-F577-421A-81EB-A9D2E8D55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9886" name="Text Box 15">
            <a:extLst>
              <a:ext uri="{FF2B5EF4-FFF2-40B4-BE49-F238E27FC236}">
                <a16:creationId xmlns:a16="http://schemas.microsoft.com/office/drawing/2014/main" id="{9343FCD7-C661-4BAE-B845-CAEF8544B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79887" name="Text Box 16">
            <a:extLst>
              <a:ext uri="{FF2B5EF4-FFF2-40B4-BE49-F238E27FC236}">
                <a16:creationId xmlns:a16="http://schemas.microsoft.com/office/drawing/2014/main" id="{A17E9A3F-5FBE-4E08-AAA7-1FB655AC8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Subepithelial infiltrates</a:t>
            </a:r>
            <a:r>
              <a:rPr lang="en-US" altLang="en-US" sz="1400">
                <a:solidFill>
                  <a:srgbClr val="0000FF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79888" name="Text Box 17">
            <a:extLst>
              <a:ext uri="{FF2B5EF4-FFF2-40B4-BE49-F238E27FC236}">
                <a16:creationId xmlns:a16="http://schemas.microsoft.com/office/drawing/2014/main" id="{7D85D178-F56C-4520-A3E2-9DBC49F98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79889" name="Line 18">
            <a:extLst>
              <a:ext uri="{FF2B5EF4-FFF2-40B4-BE49-F238E27FC236}">
                <a16:creationId xmlns:a16="http://schemas.microsoft.com/office/drawing/2014/main" id="{E04B9397-FE0A-4550-BB44-886D7DB3B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0" name="Text Box 19">
            <a:extLst>
              <a:ext uri="{FF2B5EF4-FFF2-40B4-BE49-F238E27FC236}">
                <a16:creationId xmlns:a16="http://schemas.microsoft.com/office/drawing/2014/main" id="{31839B7C-5448-4373-917A-EBBBEB7E7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5181600"/>
            <a:ext cx="7604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1-2 weeks</a:t>
            </a:r>
          </a:p>
        </p:txBody>
      </p:sp>
      <p:sp>
        <p:nvSpPr>
          <p:cNvPr id="79891" name="Line 21">
            <a:extLst>
              <a:ext uri="{FF2B5EF4-FFF2-40B4-BE49-F238E27FC236}">
                <a16:creationId xmlns:a16="http://schemas.microsoft.com/office/drawing/2014/main" id="{21161836-E2D6-4902-B756-2E8319441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2" name="Line 22">
            <a:extLst>
              <a:ext uri="{FF2B5EF4-FFF2-40B4-BE49-F238E27FC236}">
                <a16:creationId xmlns:a16="http://schemas.microsoft.com/office/drawing/2014/main" id="{0C0F1750-B832-4251-B1A8-620276534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Slide Number Placeholder 1">
            <a:extLst>
              <a:ext uri="{FF2B5EF4-FFF2-40B4-BE49-F238E27FC236}">
                <a16:creationId xmlns:a16="http://schemas.microsoft.com/office/drawing/2014/main" id="{D5A2CF5E-4757-40CA-BDD0-961F7C91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2E9BE6-1A98-4ED4-A17B-43EC36E5628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  <p:sp>
        <p:nvSpPr>
          <p:cNvPr id="79894" name="TextBox 24">
            <a:extLst>
              <a:ext uri="{FF2B5EF4-FFF2-40B4-BE49-F238E27FC236}">
                <a16:creationId xmlns:a16="http://schemas.microsoft.com/office/drawing/2014/main" id="{2B28F112-C1EE-48C0-BD7E-A8888C06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79895" name="TextBox 25">
            <a:extLst>
              <a:ext uri="{FF2B5EF4-FFF2-40B4-BE49-F238E27FC236}">
                <a16:creationId xmlns:a16="http://schemas.microsoft.com/office/drawing/2014/main" id="{6DFC1EDF-3B35-40A1-B3D8-11A203E72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79896" name="TextBox 26">
            <a:extLst>
              <a:ext uri="{FF2B5EF4-FFF2-40B4-BE49-F238E27FC236}">
                <a16:creationId xmlns:a16="http://schemas.microsoft.com/office/drawing/2014/main" id="{C7A777B6-5242-4CB3-A7F4-09146A98B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5486400"/>
            <a:ext cx="449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  <a:r>
              <a:rPr lang="en-US" altLang="en-US" sz="1800" baseline="30000"/>
              <a:t>rd</a:t>
            </a:r>
            <a:endParaRPr lang="en-US" altLang="en-US" sz="1800"/>
          </a:p>
        </p:txBody>
      </p:sp>
      <p:sp>
        <p:nvSpPr>
          <p:cNvPr id="79897" name="Text Box 17">
            <a:extLst>
              <a:ext uri="{FF2B5EF4-FFF2-40B4-BE49-F238E27FC236}">
                <a16:creationId xmlns:a16="http://schemas.microsoft.com/office/drawing/2014/main" id="{466AC71C-5B7B-4755-9E1D-0F009EEF8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E6D0C-199A-4401-BBDC-7063E964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1308-B42C-42B7-B765-AB9AB102A4B4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6136A3-BF2C-466E-A497-F9C12EFCC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65" y="1231106"/>
            <a:ext cx="6336270" cy="43957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BFD67A-7F1F-4044-91A0-9EECBB0CB4A4}"/>
              </a:ext>
            </a:extLst>
          </p:cNvPr>
          <p:cNvSpPr txBox="1"/>
          <p:nvPr/>
        </p:nvSpPr>
        <p:spPr>
          <a:xfrm>
            <a:off x="3024143" y="6019800"/>
            <a:ext cx="309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EKC: Subepithelial infiltrates</a:t>
            </a:r>
          </a:p>
        </p:txBody>
      </p:sp>
    </p:spTree>
    <p:extLst>
      <p:ext uri="{BB962C8B-B14F-4D97-AF65-F5344CB8AC3E}">
        <p14:creationId xmlns:p14="http://schemas.microsoft.com/office/powerpoint/2010/main" val="7106856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4253C18-4982-46FE-914D-815E3F794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81923" name="Line 3">
            <a:extLst>
              <a:ext uri="{FF2B5EF4-FFF2-40B4-BE49-F238E27FC236}">
                <a16:creationId xmlns:a16="http://schemas.microsoft.com/office/drawing/2014/main" id="{E2A6958C-F460-453A-ACEF-A82E5A7552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631251EE-5288-4411-8060-9052ED13C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81925" name="Line 6">
            <a:extLst>
              <a:ext uri="{FF2B5EF4-FFF2-40B4-BE49-F238E27FC236}">
                <a16:creationId xmlns:a16="http://schemas.microsoft.com/office/drawing/2014/main" id="{79D59F26-B22F-497A-A080-499F84776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Rectangle 7">
            <a:extLst>
              <a:ext uri="{FF2B5EF4-FFF2-40B4-BE49-F238E27FC236}">
                <a16:creationId xmlns:a16="http://schemas.microsoft.com/office/drawing/2014/main" id="{33EEFE07-8C3E-4A5B-9953-BF1ABB026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27" name="Text Box 8">
            <a:extLst>
              <a:ext uri="{FF2B5EF4-FFF2-40B4-BE49-F238E27FC236}">
                <a16:creationId xmlns:a16="http://schemas.microsoft.com/office/drawing/2014/main" id="{9383E192-F032-487E-B137-F142CB376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81928" name="Text Box 9">
            <a:extLst>
              <a:ext uri="{FF2B5EF4-FFF2-40B4-BE49-F238E27FC236}">
                <a16:creationId xmlns:a16="http://schemas.microsoft.com/office/drawing/2014/main" id="{34F188F3-BC20-47FB-BCAE-366187424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81929" name="Rectangle 10">
            <a:extLst>
              <a:ext uri="{FF2B5EF4-FFF2-40B4-BE49-F238E27FC236}">
                <a16:creationId xmlns:a16="http://schemas.microsoft.com/office/drawing/2014/main" id="{AF7676F7-AE82-4E3E-B432-B7244E5A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30" name="Text Box 11">
            <a:extLst>
              <a:ext uri="{FF2B5EF4-FFF2-40B4-BE49-F238E27FC236}">
                <a16:creationId xmlns:a16="http://schemas.microsoft.com/office/drawing/2014/main" id="{60E4F96F-2FB1-493B-910C-2A47FC63F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81931" name="Text Box 12">
            <a:extLst>
              <a:ext uri="{FF2B5EF4-FFF2-40B4-BE49-F238E27FC236}">
                <a16:creationId xmlns:a16="http://schemas.microsoft.com/office/drawing/2014/main" id="{A86C6C49-B325-4EA6-8825-EB171F6C2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81932" name="Line 13">
            <a:extLst>
              <a:ext uri="{FF2B5EF4-FFF2-40B4-BE49-F238E27FC236}">
                <a16:creationId xmlns:a16="http://schemas.microsoft.com/office/drawing/2014/main" id="{2915EBFE-4BC1-42B2-85BE-3E99916E7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Rectangle 14">
            <a:extLst>
              <a:ext uri="{FF2B5EF4-FFF2-40B4-BE49-F238E27FC236}">
                <a16:creationId xmlns:a16="http://schemas.microsoft.com/office/drawing/2014/main" id="{3E25EB2B-A7F4-443C-8D5F-FE00A3729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34" name="Text Box 15">
            <a:extLst>
              <a:ext uri="{FF2B5EF4-FFF2-40B4-BE49-F238E27FC236}">
                <a16:creationId xmlns:a16="http://schemas.microsoft.com/office/drawing/2014/main" id="{EB88F6F5-848E-4FA8-9111-C80E73A41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81935" name="Text Box 16">
            <a:extLst>
              <a:ext uri="{FF2B5EF4-FFF2-40B4-BE49-F238E27FC236}">
                <a16:creationId xmlns:a16="http://schemas.microsoft.com/office/drawing/2014/main" id="{A690FA8D-32DF-42A9-9BCC-6C522ED6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Subepithelial infiltrates</a:t>
            </a:r>
            <a:r>
              <a:rPr lang="en-US" altLang="en-US" sz="1400">
                <a:solidFill>
                  <a:srgbClr val="0000FF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81936" name="Text Box 17">
            <a:extLst>
              <a:ext uri="{FF2B5EF4-FFF2-40B4-BE49-F238E27FC236}">
                <a16:creationId xmlns:a16="http://schemas.microsoft.com/office/drawing/2014/main" id="{331801B3-A002-4EE7-BDAD-F4B95E248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81937" name="Line 18">
            <a:extLst>
              <a:ext uri="{FF2B5EF4-FFF2-40B4-BE49-F238E27FC236}">
                <a16:creationId xmlns:a16="http://schemas.microsoft.com/office/drawing/2014/main" id="{3DF5DAC2-8966-47B2-B42B-8C080C2C9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Text Box 19">
            <a:extLst>
              <a:ext uri="{FF2B5EF4-FFF2-40B4-BE49-F238E27FC236}">
                <a16:creationId xmlns:a16="http://schemas.microsoft.com/office/drawing/2014/main" id="{DB8D9BC2-EDD2-4F26-BAB6-13FB3B4CF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5181600"/>
            <a:ext cx="7604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1-2 weeks</a:t>
            </a:r>
          </a:p>
        </p:txBody>
      </p:sp>
      <p:sp>
        <p:nvSpPr>
          <p:cNvPr id="81939" name="Line 21">
            <a:extLst>
              <a:ext uri="{FF2B5EF4-FFF2-40B4-BE49-F238E27FC236}">
                <a16:creationId xmlns:a16="http://schemas.microsoft.com/office/drawing/2014/main" id="{A8576825-48D8-462A-B859-45F8E0EF5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Line 22">
            <a:extLst>
              <a:ext uri="{FF2B5EF4-FFF2-40B4-BE49-F238E27FC236}">
                <a16:creationId xmlns:a16="http://schemas.microsoft.com/office/drawing/2014/main" id="{78779565-D7D9-4CD4-86D7-676425B69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Text Box 25">
            <a:extLst>
              <a:ext uri="{FF2B5EF4-FFF2-40B4-BE49-F238E27FC236}">
                <a16:creationId xmlns:a16="http://schemas.microsoft.com/office/drawing/2014/main" id="{34655722-D784-4A7F-8B4B-3080E5726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273" y="5475288"/>
            <a:ext cx="417499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/>
              <a:t>(Cause photophobia and </a:t>
            </a:r>
            <a:r>
              <a:rPr lang="en-US" altLang="en-US" sz="1300" dirty="0">
                <a:cs typeface="Arial" panose="020B0604020202020204" pitchFamily="34" charset="0"/>
              </a:rPr>
              <a:t>↓</a:t>
            </a:r>
            <a:r>
              <a:rPr lang="en-US" altLang="en-US" sz="1300" dirty="0"/>
              <a:t> VA; can persist for  </a:t>
            </a:r>
            <a:r>
              <a:rPr lang="en-US" altLang="en-US" sz="1300" b="1" dirty="0">
                <a:solidFill>
                  <a:srgbClr val="0000FF"/>
                </a:solidFill>
              </a:rPr>
              <a:t>years )</a:t>
            </a:r>
          </a:p>
        </p:txBody>
      </p:sp>
      <p:sp>
        <p:nvSpPr>
          <p:cNvPr id="81942" name="Line 26">
            <a:extLst>
              <a:ext uri="{FF2B5EF4-FFF2-40B4-BE49-F238E27FC236}">
                <a16:creationId xmlns:a16="http://schemas.microsoft.com/office/drawing/2014/main" id="{C68896B9-2F54-42A5-BCD7-9A854691B6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18063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Slide Number Placeholder 1">
            <a:extLst>
              <a:ext uri="{FF2B5EF4-FFF2-40B4-BE49-F238E27FC236}">
                <a16:creationId xmlns:a16="http://schemas.microsoft.com/office/drawing/2014/main" id="{F28ACBFF-61DC-4565-942C-D700E008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D7D7C2-9201-4189-9CA9-F9D97C53DA8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  <p:sp>
        <p:nvSpPr>
          <p:cNvPr id="81944" name="TextBox 24">
            <a:extLst>
              <a:ext uri="{FF2B5EF4-FFF2-40B4-BE49-F238E27FC236}">
                <a16:creationId xmlns:a16="http://schemas.microsoft.com/office/drawing/2014/main" id="{5FC1A102-77D2-4DAB-A0FA-B2EF17B39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81945" name="TextBox 25">
            <a:extLst>
              <a:ext uri="{FF2B5EF4-FFF2-40B4-BE49-F238E27FC236}">
                <a16:creationId xmlns:a16="http://schemas.microsoft.com/office/drawing/2014/main" id="{3691DDDB-793E-4839-9571-F7EC7F6F4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81946" name="TextBox 26">
            <a:extLst>
              <a:ext uri="{FF2B5EF4-FFF2-40B4-BE49-F238E27FC236}">
                <a16:creationId xmlns:a16="http://schemas.microsoft.com/office/drawing/2014/main" id="{673B95E7-8C4C-4BC2-94A2-B41ED30DE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5486400"/>
            <a:ext cx="449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  <a:r>
              <a:rPr lang="en-US" altLang="en-US" sz="1800" baseline="30000"/>
              <a:t>rd</a:t>
            </a:r>
            <a:endParaRPr lang="en-US" altLang="en-US" sz="1800"/>
          </a:p>
        </p:txBody>
      </p:sp>
      <p:sp>
        <p:nvSpPr>
          <p:cNvPr id="81947" name="Text Box 17">
            <a:extLst>
              <a:ext uri="{FF2B5EF4-FFF2-40B4-BE49-F238E27FC236}">
                <a16:creationId xmlns:a16="http://schemas.microsoft.com/office/drawing/2014/main" id="{33E89E8A-294D-45BD-BFF6-002DAE023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2" name="Rectangle 1"/>
          <p:cNvSpPr/>
          <p:nvPr/>
        </p:nvSpPr>
        <p:spPr>
          <a:xfrm>
            <a:off x="4246563" y="5494702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unit of time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4253C18-4982-46FE-914D-815E3F794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81923" name="Line 3">
            <a:extLst>
              <a:ext uri="{FF2B5EF4-FFF2-40B4-BE49-F238E27FC236}">
                <a16:creationId xmlns:a16="http://schemas.microsoft.com/office/drawing/2014/main" id="{E2A6958C-F460-453A-ACEF-A82E5A7552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631251EE-5288-4411-8060-9052ED13C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81925" name="Line 6">
            <a:extLst>
              <a:ext uri="{FF2B5EF4-FFF2-40B4-BE49-F238E27FC236}">
                <a16:creationId xmlns:a16="http://schemas.microsoft.com/office/drawing/2014/main" id="{79D59F26-B22F-497A-A080-499F84776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Rectangle 7">
            <a:extLst>
              <a:ext uri="{FF2B5EF4-FFF2-40B4-BE49-F238E27FC236}">
                <a16:creationId xmlns:a16="http://schemas.microsoft.com/office/drawing/2014/main" id="{33EEFE07-8C3E-4A5B-9953-BF1ABB026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27" name="Text Box 8">
            <a:extLst>
              <a:ext uri="{FF2B5EF4-FFF2-40B4-BE49-F238E27FC236}">
                <a16:creationId xmlns:a16="http://schemas.microsoft.com/office/drawing/2014/main" id="{9383E192-F032-487E-B137-F142CB376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81928" name="Text Box 9">
            <a:extLst>
              <a:ext uri="{FF2B5EF4-FFF2-40B4-BE49-F238E27FC236}">
                <a16:creationId xmlns:a16="http://schemas.microsoft.com/office/drawing/2014/main" id="{34F188F3-BC20-47FB-BCAE-366187424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81929" name="Rectangle 10">
            <a:extLst>
              <a:ext uri="{FF2B5EF4-FFF2-40B4-BE49-F238E27FC236}">
                <a16:creationId xmlns:a16="http://schemas.microsoft.com/office/drawing/2014/main" id="{AF7676F7-AE82-4E3E-B432-B7244E5A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30" name="Text Box 11">
            <a:extLst>
              <a:ext uri="{FF2B5EF4-FFF2-40B4-BE49-F238E27FC236}">
                <a16:creationId xmlns:a16="http://schemas.microsoft.com/office/drawing/2014/main" id="{60E4F96F-2FB1-493B-910C-2A47FC63F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81931" name="Text Box 12">
            <a:extLst>
              <a:ext uri="{FF2B5EF4-FFF2-40B4-BE49-F238E27FC236}">
                <a16:creationId xmlns:a16="http://schemas.microsoft.com/office/drawing/2014/main" id="{A86C6C49-B325-4EA6-8825-EB171F6C2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81932" name="Line 13">
            <a:extLst>
              <a:ext uri="{FF2B5EF4-FFF2-40B4-BE49-F238E27FC236}">
                <a16:creationId xmlns:a16="http://schemas.microsoft.com/office/drawing/2014/main" id="{2915EBFE-4BC1-42B2-85BE-3E99916E7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Rectangle 14">
            <a:extLst>
              <a:ext uri="{FF2B5EF4-FFF2-40B4-BE49-F238E27FC236}">
                <a16:creationId xmlns:a16="http://schemas.microsoft.com/office/drawing/2014/main" id="{3E25EB2B-A7F4-443C-8D5F-FE00A3729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34" name="Text Box 15">
            <a:extLst>
              <a:ext uri="{FF2B5EF4-FFF2-40B4-BE49-F238E27FC236}">
                <a16:creationId xmlns:a16="http://schemas.microsoft.com/office/drawing/2014/main" id="{EB88F6F5-848E-4FA8-9111-C80E73A41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81935" name="Text Box 16">
            <a:extLst>
              <a:ext uri="{FF2B5EF4-FFF2-40B4-BE49-F238E27FC236}">
                <a16:creationId xmlns:a16="http://schemas.microsoft.com/office/drawing/2014/main" id="{A690FA8D-32DF-42A9-9BCC-6C522ED6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Subepithelial infiltrates</a:t>
            </a:r>
            <a:r>
              <a:rPr lang="en-US" altLang="en-US" sz="1400">
                <a:solidFill>
                  <a:srgbClr val="0000FF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--Management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--Membranes: Peel qod;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DDDDD"/>
                </a:solidFill>
              </a:rPr>
              <a:t>  --SEI: +/-Steroids</a:t>
            </a:r>
          </a:p>
        </p:txBody>
      </p:sp>
      <p:sp>
        <p:nvSpPr>
          <p:cNvPr id="81936" name="Text Box 17">
            <a:extLst>
              <a:ext uri="{FF2B5EF4-FFF2-40B4-BE49-F238E27FC236}">
                <a16:creationId xmlns:a16="http://schemas.microsoft.com/office/drawing/2014/main" id="{331801B3-A002-4EE7-BDAD-F4B95E248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81937" name="Line 18">
            <a:extLst>
              <a:ext uri="{FF2B5EF4-FFF2-40B4-BE49-F238E27FC236}">
                <a16:creationId xmlns:a16="http://schemas.microsoft.com/office/drawing/2014/main" id="{3DF5DAC2-8966-47B2-B42B-8C080C2C9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Text Box 19">
            <a:extLst>
              <a:ext uri="{FF2B5EF4-FFF2-40B4-BE49-F238E27FC236}">
                <a16:creationId xmlns:a16="http://schemas.microsoft.com/office/drawing/2014/main" id="{DB8D9BC2-EDD2-4F26-BAB6-13FB3B4CF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5181600"/>
            <a:ext cx="7604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1-2 weeks</a:t>
            </a:r>
          </a:p>
        </p:txBody>
      </p:sp>
      <p:sp>
        <p:nvSpPr>
          <p:cNvPr id="81939" name="Line 21">
            <a:extLst>
              <a:ext uri="{FF2B5EF4-FFF2-40B4-BE49-F238E27FC236}">
                <a16:creationId xmlns:a16="http://schemas.microsoft.com/office/drawing/2014/main" id="{A8576825-48D8-462A-B859-45F8E0EF5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Line 22">
            <a:extLst>
              <a:ext uri="{FF2B5EF4-FFF2-40B4-BE49-F238E27FC236}">
                <a16:creationId xmlns:a16="http://schemas.microsoft.com/office/drawing/2014/main" id="{78779565-D7D9-4CD4-86D7-676425B69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Text Box 25">
            <a:extLst>
              <a:ext uri="{FF2B5EF4-FFF2-40B4-BE49-F238E27FC236}">
                <a16:creationId xmlns:a16="http://schemas.microsoft.com/office/drawing/2014/main" id="{34655722-D784-4A7F-8B4B-3080E5726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273" y="5475288"/>
            <a:ext cx="417499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/>
              <a:t>(Cause photophobia and </a:t>
            </a:r>
            <a:r>
              <a:rPr lang="en-US" altLang="en-US" sz="1300" dirty="0">
                <a:cs typeface="Arial" panose="020B0604020202020204" pitchFamily="34" charset="0"/>
              </a:rPr>
              <a:t>↓</a:t>
            </a:r>
            <a:r>
              <a:rPr lang="en-US" altLang="en-US" sz="1300" dirty="0"/>
              <a:t> VA; can persist for  </a:t>
            </a:r>
            <a:r>
              <a:rPr lang="en-US" altLang="en-US" sz="1300" b="1" dirty="0">
                <a:solidFill>
                  <a:srgbClr val="0000FF"/>
                </a:solidFill>
              </a:rPr>
              <a:t>years )</a:t>
            </a:r>
          </a:p>
        </p:txBody>
      </p:sp>
      <p:sp>
        <p:nvSpPr>
          <p:cNvPr id="81942" name="Line 26">
            <a:extLst>
              <a:ext uri="{FF2B5EF4-FFF2-40B4-BE49-F238E27FC236}">
                <a16:creationId xmlns:a16="http://schemas.microsoft.com/office/drawing/2014/main" id="{C68896B9-2F54-42A5-BCD7-9A854691B6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18063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Slide Number Placeholder 1">
            <a:extLst>
              <a:ext uri="{FF2B5EF4-FFF2-40B4-BE49-F238E27FC236}">
                <a16:creationId xmlns:a16="http://schemas.microsoft.com/office/drawing/2014/main" id="{F28ACBFF-61DC-4565-942C-D700E008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D7D7C2-9201-4189-9CA9-F9D97C53DA8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  <p:sp>
        <p:nvSpPr>
          <p:cNvPr id="81944" name="TextBox 24">
            <a:extLst>
              <a:ext uri="{FF2B5EF4-FFF2-40B4-BE49-F238E27FC236}">
                <a16:creationId xmlns:a16="http://schemas.microsoft.com/office/drawing/2014/main" id="{5FC1A102-77D2-4DAB-A0FA-B2EF17B39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81945" name="TextBox 25">
            <a:extLst>
              <a:ext uri="{FF2B5EF4-FFF2-40B4-BE49-F238E27FC236}">
                <a16:creationId xmlns:a16="http://schemas.microsoft.com/office/drawing/2014/main" id="{3691DDDB-793E-4839-9571-F7EC7F6F4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81946" name="TextBox 26">
            <a:extLst>
              <a:ext uri="{FF2B5EF4-FFF2-40B4-BE49-F238E27FC236}">
                <a16:creationId xmlns:a16="http://schemas.microsoft.com/office/drawing/2014/main" id="{673B95E7-8C4C-4BC2-94A2-B41ED30DE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5486400"/>
            <a:ext cx="449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  <a:r>
              <a:rPr lang="en-US" altLang="en-US" sz="1800" baseline="30000"/>
              <a:t>rd</a:t>
            </a:r>
            <a:endParaRPr lang="en-US" altLang="en-US" sz="1800"/>
          </a:p>
        </p:txBody>
      </p:sp>
      <p:sp>
        <p:nvSpPr>
          <p:cNvPr id="81947" name="Text Box 17">
            <a:extLst>
              <a:ext uri="{FF2B5EF4-FFF2-40B4-BE49-F238E27FC236}">
                <a16:creationId xmlns:a16="http://schemas.microsoft.com/office/drawing/2014/main" id="{33E89E8A-294D-45BD-BFF6-002DAE023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  <p:extLst>
      <p:ext uri="{BB962C8B-B14F-4D97-AF65-F5344CB8AC3E}">
        <p14:creationId xmlns:p14="http://schemas.microsoft.com/office/powerpoint/2010/main" val="9627869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4">
            <a:extLst>
              <a:ext uri="{FF2B5EF4-FFF2-40B4-BE49-F238E27FC236}">
                <a16:creationId xmlns:a16="http://schemas.microsoft.com/office/drawing/2014/main" id="{D8C95019-F813-4FD3-B23B-1792DAE36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3971" name="Rectangle 26">
            <a:extLst>
              <a:ext uri="{FF2B5EF4-FFF2-40B4-BE49-F238E27FC236}">
                <a16:creationId xmlns:a16="http://schemas.microsoft.com/office/drawing/2014/main" id="{3F96C9AB-002C-4F12-9F9E-E8C01931B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867400"/>
            <a:ext cx="3124200" cy="9906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B92D6EA8-F48B-4480-A0A4-13FDB6123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83973" name="Line 3">
            <a:extLst>
              <a:ext uri="{FF2B5EF4-FFF2-40B4-BE49-F238E27FC236}">
                <a16:creationId xmlns:a16="http://schemas.microsoft.com/office/drawing/2014/main" id="{97BBA506-01BD-434E-83D2-3DE4982225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4" name="Text Box 4">
            <a:extLst>
              <a:ext uri="{FF2B5EF4-FFF2-40B4-BE49-F238E27FC236}">
                <a16:creationId xmlns:a16="http://schemas.microsoft.com/office/drawing/2014/main" id="{1E143431-0ED6-4285-8D89-0DF725E65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83975" name="Line 6">
            <a:extLst>
              <a:ext uri="{FF2B5EF4-FFF2-40B4-BE49-F238E27FC236}">
                <a16:creationId xmlns:a16="http://schemas.microsoft.com/office/drawing/2014/main" id="{6B8786CE-A399-40B6-9DCA-C361A7CDC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6" name="Rectangle 7">
            <a:extLst>
              <a:ext uri="{FF2B5EF4-FFF2-40B4-BE49-F238E27FC236}">
                <a16:creationId xmlns:a16="http://schemas.microsoft.com/office/drawing/2014/main" id="{257500EB-9BF4-4312-8B00-BDC88A57F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3977" name="Text Box 8">
            <a:extLst>
              <a:ext uri="{FF2B5EF4-FFF2-40B4-BE49-F238E27FC236}">
                <a16:creationId xmlns:a16="http://schemas.microsoft.com/office/drawing/2014/main" id="{33B44C92-CFDD-4F8F-8CBD-066E7087F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83978" name="Text Box 9">
            <a:extLst>
              <a:ext uri="{FF2B5EF4-FFF2-40B4-BE49-F238E27FC236}">
                <a16:creationId xmlns:a16="http://schemas.microsoft.com/office/drawing/2014/main" id="{A9EBA4B9-AF73-4471-BA5B-EFDEC5073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83979" name="Rectangle 10">
            <a:extLst>
              <a:ext uri="{FF2B5EF4-FFF2-40B4-BE49-F238E27FC236}">
                <a16:creationId xmlns:a16="http://schemas.microsoft.com/office/drawing/2014/main" id="{2BD0CD1E-60FF-4785-BC3E-74644614B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3980" name="Text Box 11">
            <a:extLst>
              <a:ext uri="{FF2B5EF4-FFF2-40B4-BE49-F238E27FC236}">
                <a16:creationId xmlns:a16="http://schemas.microsoft.com/office/drawing/2014/main" id="{D1EAD7F6-9C67-41DE-8C75-F8DC10A69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83981" name="Text Box 12">
            <a:extLst>
              <a:ext uri="{FF2B5EF4-FFF2-40B4-BE49-F238E27FC236}">
                <a16:creationId xmlns:a16="http://schemas.microsoft.com/office/drawing/2014/main" id="{33DEEDBA-6BE7-45A3-9476-44EF9A377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83982" name="Line 13">
            <a:extLst>
              <a:ext uri="{FF2B5EF4-FFF2-40B4-BE49-F238E27FC236}">
                <a16:creationId xmlns:a16="http://schemas.microsoft.com/office/drawing/2014/main" id="{204DE53C-C1E0-4329-838A-D150DC55F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3" name="Text Box 15">
            <a:extLst>
              <a:ext uri="{FF2B5EF4-FFF2-40B4-BE49-F238E27FC236}">
                <a16:creationId xmlns:a16="http://schemas.microsoft.com/office/drawing/2014/main" id="{6C18B7CA-5D7E-4417-86C8-BC8EEBC2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83984" name="Text Box 16">
            <a:extLst>
              <a:ext uri="{FF2B5EF4-FFF2-40B4-BE49-F238E27FC236}">
                <a16:creationId xmlns:a16="http://schemas.microsoft.com/office/drawing/2014/main" id="{BA65055E-5624-4DCD-A9DB-E94DC445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Subepithelial infiltrates</a:t>
            </a:r>
            <a:r>
              <a:rPr lang="en-US" altLang="en-US" sz="1400">
                <a:solidFill>
                  <a:srgbClr val="0000FF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--</a:t>
            </a:r>
            <a:r>
              <a:rPr lang="en-US" altLang="en-US" sz="1400">
                <a:solidFill>
                  <a:srgbClr val="CCCC00"/>
                </a:solidFill>
              </a:rPr>
              <a:t>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--</a:t>
            </a:r>
            <a:r>
              <a:rPr lang="en-US" altLang="en-US" sz="1400">
                <a:solidFill>
                  <a:srgbClr val="CCCC00"/>
                </a:solidFill>
              </a:rPr>
              <a:t>Membranes: Peel ‘em;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--</a:t>
            </a:r>
            <a:r>
              <a:rPr lang="en-US" altLang="en-US" sz="1400">
                <a:solidFill>
                  <a:srgbClr val="CCCC00"/>
                </a:solidFill>
              </a:rPr>
              <a:t>SEI: +/-Steroids</a:t>
            </a:r>
          </a:p>
        </p:txBody>
      </p:sp>
      <p:sp>
        <p:nvSpPr>
          <p:cNvPr id="83985" name="Text Box 17">
            <a:extLst>
              <a:ext uri="{FF2B5EF4-FFF2-40B4-BE49-F238E27FC236}">
                <a16:creationId xmlns:a16="http://schemas.microsoft.com/office/drawing/2014/main" id="{1188716F-51D1-414E-AAF6-5DF45F4C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83986" name="Line 18">
            <a:extLst>
              <a:ext uri="{FF2B5EF4-FFF2-40B4-BE49-F238E27FC236}">
                <a16:creationId xmlns:a16="http://schemas.microsoft.com/office/drawing/2014/main" id="{74C5ACA3-748D-454A-AAF6-8980FA843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7" name="Text Box 19">
            <a:extLst>
              <a:ext uri="{FF2B5EF4-FFF2-40B4-BE49-F238E27FC236}">
                <a16:creationId xmlns:a16="http://schemas.microsoft.com/office/drawing/2014/main" id="{E1373877-42A3-4210-BC20-97AD990A8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5181600"/>
            <a:ext cx="7604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1-2 weeks</a:t>
            </a:r>
          </a:p>
        </p:txBody>
      </p:sp>
      <p:sp>
        <p:nvSpPr>
          <p:cNvPr id="83988" name="Line 22">
            <a:extLst>
              <a:ext uri="{FF2B5EF4-FFF2-40B4-BE49-F238E27FC236}">
                <a16:creationId xmlns:a16="http://schemas.microsoft.com/office/drawing/2014/main" id="{BD380DB6-000D-4EC2-AC5C-FC7C667B4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9" name="Line 23">
            <a:extLst>
              <a:ext uri="{FF2B5EF4-FFF2-40B4-BE49-F238E27FC236}">
                <a16:creationId xmlns:a16="http://schemas.microsoft.com/office/drawing/2014/main" id="{97D8C4DC-2425-4287-8454-5CB3EF7E07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0" name="Slide Number Placeholder 1">
            <a:extLst>
              <a:ext uri="{FF2B5EF4-FFF2-40B4-BE49-F238E27FC236}">
                <a16:creationId xmlns:a16="http://schemas.microsoft.com/office/drawing/2014/main" id="{4FFC1C04-2F78-4EA7-9917-C25B319AC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07DD9A-345C-4280-B8B3-A0C7904B4CD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/>
          </a:p>
        </p:txBody>
      </p:sp>
      <p:sp>
        <p:nvSpPr>
          <p:cNvPr id="83991" name="TextBox 23">
            <a:extLst>
              <a:ext uri="{FF2B5EF4-FFF2-40B4-BE49-F238E27FC236}">
                <a16:creationId xmlns:a16="http://schemas.microsoft.com/office/drawing/2014/main" id="{2371529D-086F-4DA3-9167-22861C4F9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83992" name="TextBox 24">
            <a:extLst>
              <a:ext uri="{FF2B5EF4-FFF2-40B4-BE49-F238E27FC236}">
                <a16:creationId xmlns:a16="http://schemas.microsoft.com/office/drawing/2014/main" id="{644FE02B-8116-4AEB-BCB8-B4DAB84F6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83993" name="TextBox 26">
            <a:extLst>
              <a:ext uri="{FF2B5EF4-FFF2-40B4-BE49-F238E27FC236}">
                <a16:creationId xmlns:a16="http://schemas.microsoft.com/office/drawing/2014/main" id="{AED02868-916F-4551-B718-0A6BDEC28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5486400"/>
            <a:ext cx="449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  <a:r>
              <a:rPr lang="en-US" altLang="en-US" sz="1800" baseline="30000"/>
              <a:t>rd</a:t>
            </a:r>
            <a:endParaRPr lang="en-US" altLang="en-US" sz="1800"/>
          </a:p>
        </p:txBody>
      </p:sp>
      <p:sp>
        <p:nvSpPr>
          <p:cNvPr id="83994" name="Text Box 17">
            <a:extLst>
              <a:ext uri="{FF2B5EF4-FFF2-40B4-BE49-F238E27FC236}">
                <a16:creationId xmlns:a16="http://schemas.microsoft.com/office/drawing/2014/main" id="{0165DFDB-B527-4E7B-BF19-8D2BF0FD5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4">
            <a:extLst>
              <a:ext uri="{FF2B5EF4-FFF2-40B4-BE49-F238E27FC236}">
                <a16:creationId xmlns:a16="http://schemas.microsoft.com/office/drawing/2014/main" id="{28FCC47E-282E-4D62-B321-0C2BB43CE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3200400" cy="419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6019" name="Rectangle 26">
            <a:extLst>
              <a:ext uri="{FF2B5EF4-FFF2-40B4-BE49-F238E27FC236}">
                <a16:creationId xmlns:a16="http://schemas.microsoft.com/office/drawing/2014/main" id="{62410408-87F7-4256-AD45-C3A25A1BD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867400"/>
            <a:ext cx="3124200" cy="9906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2215594E-0C56-4036-AC2E-282C68A5C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86021" name="Line 3">
            <a:extLst>
              <a:ext uri="{FF2B5EF4-FFF2-40B4-BE49-F238E27FC236}">
                <a16:creationId xmlns:a16="http://schemas.microsoft.com/office/drawing/2014/main" id="{115ACA4C-F6F4-4665-9AA1-7C0C4EB4BF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Text Box 4">
            <a:extLst>
              <a:ext uri="{FF2B5EF4-FFF2-40B4-BE49-F238E27FC236}">
                <a16:creationId xmlns:a16="http://schemas.microsoft.com/office/drawing/2014/main" id="{EDE5973B-F545-4730-9A3C-D60777219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86023" name="Line 6">
            <a:extLst>
              <a:ext uri="{FF2B5EF4-FFF2-40B4-BE49-F238E27FC236}">
                <a16:creationId xmlns:a16="http://schemas.microsoft.com/office/drawing/2014/main" id="{890EABBA-E67F-4E28-84A3-DCDE37F60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Rectangle 7">
            <a:extLst>
              <a:ext uri="{FF2B5EF4-FFF2-40B4-BE49-F238E27FC236}">
                <a16:creationId xmlns:a16="http://schemas.microsoft.com/office/drawing/2014/main" id="{ADB2F583-7EEF-485B-97CE-EC74C7412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6025" name="Text Box 8">
            <a:extLst>
              <a:ext uri="{FF2B5EF4-FFF2-40B4-BE49-F238E27FC236}">
                <a16:creationId xmlns:a16="http://schemas.microsoft.com/office/drawing/2014/main" id="{5C9E9F22-17AC-4DE6-BC7D-73D218E31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86026" name="Text Box 9">
            <a:extLst>
              <a:ext uri="{FF2B5EF4-FFF2-40B4-BE49-F238E27FC236}">
                <a16:creationId xmlns:a16="http://schemas.microsoft.com/office/drawing/2014/main" id="{59BA74BF-A3A8-4995-A7C7-D175C2A14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62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/>
              <a:t>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No care sought</a:t>
            </a:r>
          </a:p>
        </p:txBody>
      </p:sp>
      <p:sp>
        <p:nvSpPr>
          <p:cNvPr id="86027" name="Rectangle 10">
            <a:extLst>
              <a:ext uri="{FF2B5EF4-FFF2-40B4-BE49-F238E27FC236}">
                <a16:creationId xmlns:a16="http://schemas.microsoft.com/office/drawing/2014/main" id="{B27952EC-B96C-4851-BE6F-CA2BD5233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25908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6028" name="Text Box 11">
            <a:extLst>
              <a:ext uri="{FF2B5EF4-FFF2-40B4-BE49-F238E27FC236}">
                <a16:creationId xmlns:a16="http://schemas.microsoft.com/office/drawing/2014/main" id="{4DCF8157-8244-4E1E-BAE0-D7E368368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86029" name="Text Box 12">
            <a:extLst>
              <a:ext uri="{FF2B5EF4-FFF2-40B4-BE49-F238E27FC236}">
                <a16:creationId xmlns:a16="http://schemas.microsoft.com/office/drawing/2014/main" id="{B27D374F-4F0C-459A-9895-01686FFDB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3429000"/>
            <a:ext cx="24701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3, 7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--Follicular conj’itis + </a:t>
            </a:r>
            <a:r>
              <a:rPr lang="en-US" altLang="en-US" sz="1400" b="1">
                <a:solidFill>
                  <a:srgbClr val="0000FF"/>
                </a:solidFill>
              </a:rPr>
              <a:t>fever</a:t>
            </a:r>
            <a:r>
              <a:rPr lang="en-US" altLang="en-US" sz="1400"/>
              <a:t> +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</a:t>
            </a:r>
            <a:r>
              <a:rPr lang="en-US" altLang="en-US" sz="1400" b="1">
                <a:solidFill>
                  <a:srgbClr val="0000FF"/>
                </a:solidFill>
              </a:rPr>
              <a:t>HA</a:t>
            </a:r>
            <a:r>
              <a:rPr lang="en-US" altLang="en-US" sz="1400"/>
              <a:t> + </a:t>
            </a:r>
            <a:r>
              <a:rPr lang="en-US" altLang="en-US" sz="1400" b="1">
                <a:solidFill>
                  <a:srgbClr val="0000FF"/>
                </a:solidFill>
              </a:rPr>
              <a:t>pharyngitis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--Looks like the </a:t>
            </a:r>
            <a:r>
              <a:rPr lang="en-US" altLang="en-US" sz="1400" b="1">
                <a:solidFill>
                  <a:srgbClr val="0000FF"/>
                </a:solidFill>
              </a:rPr>
              <a:t>flu</a:t>
            </a:r>
          </a:p>
        </p:txBody>
      </p:sp>
      <p:sp>
        <p:nvSpPr>
          <p:cNvPr id="86030" name="Line 13">
            <a:extLst>
              <a:ext uri="{FF2B5EF4-FFF2-40B4-BE49-F238E27FC236}">
                <a16:creationId xmlns:a16="http://schemas.microsoft.com/office/drawing/2014/main" id="{10FBEFD8-E9AC-4459-8DAC-25F8DCA7F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Text Box 15">
            <a:extLst>
              <a:ext uri="{FF2B5EF4-FFF2-40B4-BE49-F238E27FC236}">
                <a16:creationId xmlns:a16="http://schemas.microsoft.com/office/drawing/2014/main" id="{5AC270AC-4D1B-446D-AC79-3959F1D57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86032" name="Text Box 16">
            <a:extLst>
              <a:ext uri="{FF2B5EF4-FFF2-40B4-BE49-F238E27FC236}">
                <a16:creationId xmlns:a16="http://schemas.microsoft.com/office/drawing/2014/main" id="{49831CF3-03E2-4092-A08D-AD4065C4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11538"/>
            <a:ext cx="3090863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--Serotypes </a:t>
            </a:r>
            <a:r>
              <a:rPr lang="en-US" altLang="en-US" sz="1400" b="1">
                <a:solidFill>
                  <a:srgbClr val="0000FF"/>
                </a:solidFill>
              </a:rPr>
              <a:t>8, 19, 37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--May be preceded by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--2</a:t>
            </a:r>
            <a:r>
              <a:rPr lang="en-US" altLang="en-US" sz="1400" baseline="30000"/>
              <a:t>nd</a:t>
            </a:r>
            <a:r>
              <a:rPr lang="en-US" altLang="en-US" sz="1400"/>
              <a:t> eye involved in </a:t>
            </a:r>
            <a:r>
              <a:rPr lang="en-US" altLang="en-US" sz="1400" b="1">
                <a:solidFill>
                  <a:srgbClr val="0000FF"/>
                </a:solidFill>
              </a:rPr>
              <a:t>3-7 days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--Stages: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    </a:t>
            </a:r>
            <a:r>
              <a:rPr lang="en-US" altLang="en-US" sz="1400" b="1">
                <a:solidFill>
                  <a:srgbClr val="0000FF"/>
                </a:solidFill>
              </a:rPr>
              <a:t>URTI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Severe follicular conjunctivitis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    </a:t>
            </a:r>
            <a:r>
              <a:rPr lang="en-US" altLang="en-US" sz="1400" b="1">
                <a:solidFill>
                  <a:srgbClr val="0000FF"/>
                </a:solidFill>
              </a:rPr>
              <a:t>Subepithelial infiltrates</a:t>
            </a:r>
            <a:r>
              <a:rPr lang="en-US" altLang="en-US" sz="1400">
                <a:solidFill>
                  <a:srgbClr val="0000FF"/>
                </a:solidFill>
              </a:rPr>
              <a:t> (SEI)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--</a:t>
            </a:r>
            <a:r>
              <a:rPr lang="en-US" altLang="en-US" sz="1400">
                <a:solidFill>
                  <a:srgbClr val="0000FF"/>
                </a:solidFill>
              </a:rPr>
              <a:t>Supportive: ATs, cool compresses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--</a:t>
            </a:r>
            <a:r>
              <a:rPr lang="en-US" altLang="en-US" sz="1400">
                <a:solidFill>
                  <a:srgbClr val="0000FF"/>
                </a:solidFill>
              </a:rPr>
              <a:t>Membranes: Peel ‘em; +/-steroids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--</a:t>
            </a:r>
            <a:r>
              <a:rPr lang="en-US" altLang="en-US" sz="1400">
                <a:solidFill>
                  <a:srgbClr val="0000FF"/>
                </a:solidFill>
              </a:rPr>
              <a:t>SEI: +/-Steroids</a:t>
            </a:r>
          </a:p>
        </p:txBody>
      </p:sp>
      <p:sp>
        <p:nvSpPr>
          <p:cNvPr id="86033" name="Text Box 17">
            <a:extLst>
              <a:ext uri="{FF2B5EF4-FFF2-40B4-BE49-F238E27FC236}">
                <a16:creationId xmlns:a16="http://schemas.microsoft.com/office/drawing/2014/main" id="{FE221B57-9F4C-4AEF-A6D0-B39949BE9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572000"/>
            <a:ext cx="58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 week</a:t>
            </a:r>
          </a:p>
        </p:txBody>
      </p:sp>
      <p:sp>
        <p:nvSpPr>
          <p:cNvPr id="86034" name="Line 18">
            <a:extLst>
              <a:ext uri="{FF2B5EF4-FFF2-40B4-BE49-F238E27FC236}">
                <a16:creationId xmlns:a16="http://schemas.microsoft.com/office/drawing/2014/main" id="{C3BCB6E1-26EE-45FE-BB71-0154DBCDA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Text Box 19">
            <a:extLst>
              <a:ext uri="{FF2B5EF4-FFF2-40B4-BE49-F238E27FC236}">
                <a16:creationId xmlns:a16="http://schemas.microsoft.com/office/drawing/2014/main" id="{6CC6131C-9C65-42BC-9C64-3B18EDD6F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5181600"/>
            <a:ext cx="7604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1-2 weeks</a:t>
            </a:r>
          </a:p>
        </p:txBody>
      </p:sp>
      <p:sp>
        <p:nvSpPr>
          <p:cNvPr id="86036" name="Line 22">
            <a:extLst>
              <a:ext uri="{FF2B5EF4-FFF2-40B4-BE49-F238E27FC236}">
                <a16:creationId xmlns:a16="http://schemas.microsoft.com/office/drawing/2014/main" id="{36904213-DF8D-42DD-A738-6E55A0C9E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3">
            <a:extLst>
              <a:ext uri="{FF2B5EF4-FFF2-40B4-BE49-F238E27FC236}">
                <a16:creationId xmlns:a16="http://schemas.microsoft.com/office/drawing/2014/main" id="{87B95C2B-3525-4174-AAB2-5A24E7FCE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Slide Number Placeholder 1">
            <a:extLst>
              <a:ext uri="{FF2B5EF4-FFF2-40B4-BE49-F238E27FC236}">
                <a16:creationId xmlns:a16="http://schemas.microsoft.com/office/drawing/2014/main" id="{75D73B7B-350F-4508-9FBD-A9E673B1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4672DC-4F53-4494-911B-939500CDBB0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/>
          </a:p>
        </p:txBody>
      </p:sp>
      <p:sp>
        <p:nvSpPr>
          <p:cNvPr id="86039" name="TextBox 23">
            <a:extLst>
              <a:ext uri="{FF2B5EF4-FFF2-40B4-BE49-F238E27FC236}">
                <a16:creationId xmlns:a16="http://schemas.microsoft.com/office/drawing/2014/main" id="{AD58E4C1-6211-451B-A271-4F76CB662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6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endParaRPr lang="en-US" altLang="en-US" sz="1800"/>
          </a:p>
        </p:txBody>
      </p:sp>
      <p:sp>
        <p:nvSpPr>
          <p:cNvPr id="86040" name="TextBox 24">
            <a:extLst>
              <a:ext uri="{FF2B5EF4-FFF2-40B4-BE49-F238E27FC236}">
                <a16:creationId xmlns:a16="http://schemas.microsoft.com/office/drawing/2014/main" id="{5E7FC172-BE72-473B-9F6E-483C8DAFE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4814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  <a:r>
              <a:rPr lang="en-US" altLang="en-US" sz="1800" baseline="30000"/>
              <a:t>nd</a:t>
            </a:r>
            <a:endParaRPr lang="en-US" altLang="en-US" sz="1800"/>
          </a:p>
        </p:txBody>
      </p:sp>
      <p:sp>
        <p:nvSpPr>
          <p:cNvPr id="86041" name="TextBox 25">
            <a:extLst>
              <a:ext uri="{FF2B5EF4-FFF2-40B4-BE49-F238E27FC236}">
                <a16:creationId xmlns:a16="http://schemas.microsoft.com/office/drawing/2014/main" id="{0737761F-4639-4025-8DBD-14BDA023C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5486400"/>
            <a:ext cx="449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  <a:r>
              <a:rPr lang="en-US" altLang="en-US" sz="1800" baseline="30000"/>
              <a:t>rd</a:t>
            </a:r>
            <a:endParaRPr lang="en-US" altLang="en-US" sz="1800"/>
          </a:p>
        </p:txBody>
      </p:sp>
      <p:sp>
        <p:nvSpPr>
          <p:cNvPr id="86042" name="Text Box 17">
            <a:extLst>
              <a:ext uri="{FF2B5EF4-FFF2-40B4-BE49-F238E27FC236}">
                <a16:creationId xmlns:a16="http://schemas.microsoft.com/office/drawing/2014/main" id="{7736C382-6039-4740-B611-3F1758F5A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32">
            <a:extLst>
              <a:ext uri="{FF2B5EF4-FFF2-40B4-BE49-F238E27FC236}">
                <a16:creationId xmlns:a16="http://schemas.microsoft.com/office/drawing/2014/main" id="{5D87778C-3CF1-45BD-9D15-56D044DDA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67000"/>
            <a:ext cx="8915400" cy="267811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 dirty="0">
                <a:solidFill>
                  <a:schemeClr val="bg1"/>
                </a:solidFill>
              </a:rPr>
              <a:t>Adenoviral conjunctivitis: </a:t>
            </a:r>
            <a:r>
              <a:rPr lang="en-US" altLang="en-US" sz="2400" b="1" i="1" dirty="0" err="1"/>
              <a:t>tl;dr</a:t>
            </a:r>
            <a:endParaRPr lang="en-US" altLang="en-US" sz="2400" b="1" i="1" dirty="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362ACF49-9066-47A1-8A74-20A1E5CE9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88068" name="Slide Number Placeholder 1">
            <a:extLst>
              <a:ext uri="{FF2B5EF4-FFF2-40B4-BE49-F238E27FC236}">
                <a16:creationId xmlns:a16="http://schemas.microsoft.com/office/drawing/2014/main" id="{9FD4A003-09FB-422C-AF68-BAD9C6A5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8E73C3-61EF-4A8C-B1E8-F61D7171DE6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/>
          </a:p>
        </p:txBody>
      </p:sp>
      <p:sp>
        <p:nvSpPr>
          <p:cNvPr id="88069" name="Text Box 29">
            <a:extLst>
              <a:ext uri="{FF2B5EF4-FFF2-40B4-BE49-F238E27FC236}">
                <a16:creationId xmlns:a16="http://schemas.microsoft.com/office/drawing/2014/main" id="{9C1110FC-3468-4089-B3F2-13D89084A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7527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993300"/>
                </a:solidFill>
              </a:rPr>
              <a:t>Keratoconjunctivitis</a:t>
            </a:r>
            <a:r>
              <a:rPr lang="en-US" altLang="en-US" sz="1800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88070" name="Text Box 30">
            <a:extLst>
              <a:ext uri="{FF2B5EF4-FFF2-40B4-BE49-F238E27FC236}">
                <a16:creationId xmlns:a16="http://schemas.microsoft.com/office/drawing/2014/main" id="{F8333A08-7A62-41D7-9EDC-45151A354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88071" name="Text Box 31">
            <a:extLst>
              <a:ext uri="{FF2B5EF4-FFF2-40B4-BE49-F238E27FC236}">
                <a16:creationId xmlns:a16="http://schemas.microsoft.com/office/drawing/2014/main" id="{FA7DE0E8-0122-4331-ACF1-11C0E21F0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88072" name="Text Box 33">
            <a:extLst>
              <a:ext uri="{FF2B5EF4-FFF2-40B4-BE49-F238E27FC236}">
                <a16:creationId xmlns:a16="http://schemas.microsoft.com/office/drawing/2014/main" id="{36700723-D6FE-4FC5-AA80-53E6A87B0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81400"/>
            <a:ext cx="29035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88073" name="Text Box 34">
            <a:extLst>
              <a:ext uri="{FF2B5EF4-FFF2-40B4-BE49-F238E27FC236}">
                <a16:creationId xmlns:a16="http://schemas.microsoft.com/office/drawing/2014/main" id="{8FE4CE63-5DBC-4BDD-A10A-D28803602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3581400"/>
            <a:ext cx="2070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88074" name="Text Box 35">
            <a:extLst>
              <a:ext uri="{FF2B5EF4-FFF2-40B4-BE49-F238E27FC236}">
                <a16:creationId xmlns:a16="http://schemas.microsoft.com/office/drawing/2014/main" id="{58535854-082D-4E9F-A26E-6D0A77EF6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25850"/>
            <a:ext cx="32559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993300"/>
                </a:solidFill>
              </a:rPr>
              <a:t>Bilateral follicular conj’itis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993300"/>
                </a:solidFill>
              </a:rPr>
              <a:t>petechial hemorrhages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993300"/>
                </a:solidFill>
              </a:rPr>
              <a:t>conj membranes +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993300"/>
                </a:solidFill>
              </a:rPr>
              <a:t>corneal involvement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993300"/>
                </a:solidFill>
              </a:rPr>
              <a:t>lymphadenopathy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1E6A508-63E3-4F1F-B63F-164BC0CE5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5D28B540-357C-4C3C-A76A-0B93C6D39D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8A12F3B0-E9E6-4152-9450-4F233281B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12293" name="Line 6">
            <a:extLst>
              <a:ext uri="{FF2B5EF4-FFF2-40B4-BE49-F238E27FC236}">
                <a16:creationId xmlns:a16="http://schemas.microsoft.com/office/drawing/2014/main" id="{07B62128-D362-4AEC-B1DD-D7BDAB51F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8">
            <a:extLst>
              <a:ext uri="{FF2B5EF4-FFF2-40B4-BE49-F238E27FC236}">
                <a16:creationId xmlns:a16="http://schemas.microsoft.com/office/drawing/2014/main" id="{7C591D51-E575-49C4-A8AA-32252A212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12295" name="Text Box 11">
            <a:extLst>
              <a:ext uri="{FF2B5EF4-FFF2-40B4-BE49-F238E27FC236}">
                <a16:creationId xmlns:a16="http://schemas.microsoft.com/office/drawing/2014/main" id="{0594E776-8DE7-4343-9F7D-F58B8421D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12296" name="Line 13">
            <a:extLst>
              <a:ext uri="{FF2B5EF4-FFF2-40B4-BE49-F238E27FC236}">
                <a16:creationId xmlns:a16="http://schemas.microsoft.com/office/drawing/2014/main" id="{876E3FCD-5F86-447F-B392-DADDEDAB9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15">
            <a:extLst>
              <a:ext uri="{FF2B5EF4-FFF2-40B4-BE49-F238E27FC236}">
                <a16:creationId xmlns:a16="http://schemas.microsoft.com/office/drawing/2014/main" id="{DC02BC14-1339-487A-9FA2-A3A1209B5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12298" name="Line 18">
            <a:extLst>
              <a:ext uri="{FF2B5EF4-FFF2-40B4-BE49-F238E27FC236}">
                <a16:creationId xmlns:a16="http://schemas.microsoft.com/office/drawing/2014/main" id="{70FA6F3B-3372-45DD-A085-C0ADCEC1F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Slide Number Placeholder 1">
            <a:extLst>
              <a:ext uri="{FF2B5EF4-FFF2-40B4-BE49-F238E27FC236}">
                <a16:creationId xmlns:a16="http://schemas.microsoft.com/office/drawing/2014/main" id="{49D96BD7-51BC-431F-8968-87521398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CCD404-320A-4C97-AB73-A002F6EE47AD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2300" name="Text Box 17">
            <a:extLst>
              <a:ext uri="{FF2B5EF4-FFF2-40B4-BE49-F238E27FC236}">
                <a16:creationId xmlns:a16="http://schemas.microsoft.com/office/drawing/2014/main" id="{F1500DF9-78A8-43EB-838F-C4A373A5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B32B3A71-9690-48D3-B45D-B54E96F01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662" y="4205288"/>
            <a:ext cx="6916737" cy="55399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Why isn’t </a:t>
            </a:r>
            <a:r>
              <a:rPr lang="en-US" altLang="en-US" sz="1600" b="1" dirty="0">
                <a:solidFill>
                  <a:srgbClr val="0000FF"/>
                </a:solidFill>
              </a:rPr>
              <a:t>acute</a:t>
            </a:r>
            <a:r>
              <a:rPr lang="en-US" altLang="en-US" sz="1600" b="1" i="1" dirty="0">
                <a:solidFill>
                  <a:srgbClr val="0000FF"/>
                </a:solidFill>
              </a:rPr>
              <a:t> </a:t>
            </a:r>
            <a:r>
              <a:rPr lang="en-US" altLang="en-US" sz="1600" b="1" dirty="0">
                <a:solidFill>
                  <a:srgbClr val="0000FF"/>
                </a:solidFill>
              </a:rPr>
              <a:t>hemorrhagic conjunctivitis </a:t>
            </a:r>
            <a:r>
              <a:rPr lang="en-US" altLang="en-US" sz="1600" i="1" dirty="0">
                <a:solidFill>
                  <a:srgbClr val="0000FF"/>
                </a:solidFill>
              </a:rPr>
              <a:t>on this list?</a:t>
            </a:r>
            <a:endParaRPr lang="en-US" altLang="en-US" sz="1600" i="1" dirty="0">
              <a:solidFill>
                <a:srgbClr val="92D050"/>
              </a:solidFill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92D050"/>
                </a:solidFill>
              </a:rPr>
              <a:t>Because it’s caused by an  enterovirus  or  </a:t>
            </a:r>
            <a:r>
              <a:rPr lang="en-US" altLang="en-US" sz="1600" dirty="0" err="1">
                <a:solidFill>
                  <a:srgbClr val="92D050"/>
                </a:solidFill>
              </a:rPr>
              <a:t>coxsackievirus</a:t>
            </a:r>
            <a:r>
              <a:rPr lang="en-US" altLang="en-US" sz="1600" dirty="0">
                <a:solidFill>
                  <a:srgbClr val="92D050"/>
                </a:solidFill>
              </a:rPr>
              <a:t> , not adenovirus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">
            <a:extLst>
              <a:ext uri="{FF2B5EF4-FFF2-40B4-BE49-F238E27FC236}">
                <a16:creationId xmlns:a16="http://schemas.microsoft.com/office/drawing/2014/main" id="{2C985A32-6EC8-41EC-AF88-AE83316CE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662" y="4205288"/>
            <a:ext cx="6916737" cy="55399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Why isn’t </a:t>
            </a:r>
            <a:r>
              <a:rPr lang="en-US" altLang="en-US" sz="1600" b="1" dirty="0">
                <a:solidFill>
                  <a:srgbClr val="0000FF"/>
                </a:solidFill>
              </a:rPr>
              <a:t>acute</a:t>
            </a:r>
            <a:r>
              <a:rPr lang="en-US" altLang="en-US" sz="1600" b="1" i="1" dirty="0">
                <a:solidFill>
                  <a:srgbClr val="0000FF"/>
                </a:solidFill>
              </a:rPr>
              <a:t> </a:t>
            </a:r>
            <a:r>
              <a:rPr lang="en-US" altLang="en-US" sz="1600" b="1" dirty="0">
                <a:solidFill>
                  <a:srgbClr val="0000FF"/>
                </a:solidFill>
              </a:rPr>
              <a:t>hemorrhagic conjunctivitis </a:t>
            </a:r>
            <a:r>
              <a:rPr lang="en-US" altLang="en-US" sz="1600" i="1" dirty="0">
                <a:solidFill>
                  <a:srgbClr val="0000FF"/>
                </a:solidFill>
              </a:rPr>
              <a:t>on this list?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Because it’s caused by an  enterovirus  or  </a:t>
            </a:r>
            <a:r>
              <a:rPr lang="en-US" altLang="en-US" sz="1600" dirty="0" err="1">
                <a:solidFill>
                  <a:srgbClr val="0000FF"/>
                </a:solidFill>
              </a:rPr>
              <a:t>coxsackievirus</a:t>
            </a:r>
            <a:r>
              <a:rPr lang="en-US" altLang="en-US" sz="1600" dirty="0">
                <a:solidFill>
                  <a:srgbClr val="0000FF"/>
                </a:solidFill>
              </a:rPr>
              <a:t> , not adenovirus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2FA117F-FE56-46BD-AA17-C2DC1EAF9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866D7A22-1743-43AD-AFEC-9401B60B41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E81E1B86-38E1-44EF-A2EA-64E8B2D72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1AD1F68A-23AC-4947-A9CE-4ED2FAB20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8">
            <a:extLst>
              <a:ext uri="{FF2B5EF4-FFF2-40B4-BE49-F238E27FC236}">
                <a16:creationId xmlns:a16="http://schemas.microsoft.com/office/drawing/2014/main" id="{EEEB4138-5403-4DD2-84AF-DE47CEE8A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14343" name="Text Box 11">
            <a:extLst>
              <a:ext uri="{FF2B5EF4-FFF2-40B4-BE49-F238E27FC236}">
                <a16:creationId xmlns:a16="http://schemas.microsoft.com/office/drawing/2014/main" id="{57584C3E-3DBA-45B9-8B13-679110B42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14344" name="Line 13">
            <a:extLst>
              <a:ext uri="{FF2B5EF4-FFF2-40B4-BE49-F238E27FC236}">
                <a16:creationId xmlns:a16="http://schemas.microsoft.com/office/drawing/2014/main" id="{B714CABD-3930-4AA7-B77C-B68A7ACF6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15">
            <a:extLst>
              <a:ext uri="{FF2B5EF4-FFF2-40B4-BE49-F238E27FC236}">
                <a16:creationId xmlns:a16="http://schemas.microsoft.com/office/drawing/2014/main" id="{E17862B7-D2FB-4B6E-8F37-E3CB7529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14346" name="Line 18">
            <a:extLst>
              <a:ext uri="{FF2B5EF4-FFF2-40B4-BE49-F238E27FC236}">
                <a16:creationId xmlns:a16="http://schemas.microsoft.com/office/drawing/2014/main" id="{70B9984E-52CA-4BCE-AF81-E5D6BEA07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Slide Number Placeholder 1">
            <a:extLst>
              <a:ext uri="{FF2B5EF4-FFF2-40B4-BE49-F238E27FC236}">
                <a16:creationId xmlns:a16="http://schemas.microsoft.com/office/drawing/2014/main" id="{24A4E908-8774-4955-B2D9-6BEB17DE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78A3E6-A579-45D1-B460-4FE1196389E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14348" name="Text Box 17">
            <a:extLst>
              <a:ext uri="{FF2B5EF4-FFF2-40B4-BE49-F238E27FC236}">
                <a16:creationId xmlns:a16="http://schemas.microsoft.com/office/drawing/2014/main" id="{7FF3CCF3-8C19-469E-98A6-BAE1209C1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E47E26-0076-42BD-9716-37EA7A4A9563}"/>
              </a:ext>
            </a:extLst>
          </p:cNvPr>
          <p:cNvSpPr/>
          <p:nvPr/>
        </p:nvSpPr>
        <p:spPr>
          <a:xfrm>
            <a:off x="3810000" y="4483100"/>
            <a:ext cx="990600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bug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A63C00-586B-4379-A626-5FAB741CC470}"/>
              </a:ext>
            </a:extLst>
          </p:cNvPr>
          <p:cNvSpPr/>
          <p:nvPr/>
        </p:nvSpPr>
        <p:spPr>
          <a:xfrm>
            <a:off x="5197475" y="4483100"/>
            <a:ext cx="1355725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bug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F548C55-BD24-4F7D-8DA0-8CDEFD4A1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9747A8F1-6309-45FF-957A-8B24CB872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057CE4E2-CFD5-4F28-95B2-1536C0BFA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16389" name="Line 6">
            <a:extLst>
              <a:ext uri="{FF2B5EF4-FFF2-40B4-BE49-F238E27FC236}">
                <a16:creationId xmlns:a16="http://schemas.microsoft.com/office/drawing/2014/main" id="{DFBD0299-293C-4C27-A5F3-0F90DE576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Text Box 8">
            <a:extLst>
              <a:ext uri="{FF2B5EF4-FFF2-40B4-BE49-F238E27FC236}">
                <a16:creationId xmlns:a16="http://schemas.microsoft.com/office/drawing/2014/main" id="{50525785-2348-49DA-A238-850B1F3DF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16391" name="Text Box 11">
            <a:extLst>
              <a:ext uri="{FF2B5EF4-FFF2-40B4-BE49-F238E27FC236}">
                <a16:creationId xmlns:a16="http://schemas.microsoft.com/office/drawing/2014/main" id="{654980E7-97F5-4A7F-ABB8-4776A7B1C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16392" name="Line 13">
            <a:extLst>
              <a:ext uri="{FF2B5EF4-FFF2-40B4-BE49-F238E27FC236}">
                <a16:creationId xmlns:a16="http://schemas.microsoft.com/office/drawing/2014/main" id="{9F7A6B42-2957-4A7D-9EC9-FF31C1A68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15">
            <a:extLst>
              <a:ext uri="{FF2B5EF4-FFF2-40B4-BE49-F238E27FC236}">
                <a16:creationId xmlns:a16="http://schemas.microsoft.com/office/drawing/2014/main" id="{5E3CCBDC-1BEB-436E-AD03-5DC44A3F8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16394" name="Line 18">
            <a:extLst>
              <a:ext uri="{FF2B5EF4-FFF2-40B4-BE49-F238E27FC236}">
                <a16:creationId xmlns:a16="http://schemas.microsoft.com/office/drawing/2014/main" id="{CC5161D2-D5C2-45A8-B5FB-4906C0E19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Slide Number Placeholder 1">
            <a:extLst>
              <a:ext uri="{FF2B5EF4-FFF2-40B4-BE49-F238E27FC236}">
                <a16:creationId xmlns:a16="http://schemas.microsoft.com/office/drawing/2014/main" id="{B9D4726E-142E-4AC5-A8DE-471C6221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FBB899-B570-480B-8D3D-85F9DE2F48E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6396" name="Text Box 17">
            <a:extLst>
              <a:ext uri="{FF2B5EF4-FFF2-40B4-BE49-F238E27FC236}">
                <a16:creationId xmlns:a16="http://schemas.microsoft.com/office/drawing/2014/main" id="{0763AC6B-501E-4A77-99AF-CAEE2B5E7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16397" name="TextBox 1">
            <a:extLst>
              <a:ext uri="{FF2B5EF4-FFF2-40B4-BE49-F238E27FC236}">
                <a16:creationId xmlns:a16="http://schemas.microsoft.com/office/drawing/2014/main" id="{2C985A32-6EC8-41EC-AF88-AE83316CE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662" y="4205288"/>
            <a:ext cx="6916737" cy="55399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Why isn’t </a:t>
            </a:r>
            <a:r>
              <a:rPr lang="en-US" altLang="en-US" sz="1600" b="1" dirty="0">
                <a:solidFill>
                  <a:srgbClr val="0000FF"/>
                </a:solidFill>
              </a:rPr>
              <a:t>acute</a:t>
            </a:r>
            <a:r>
              <a:rPr lang="en-US" altLang="en-US" sz="1600" b="1" i="1" dirty="0">
                <a:solidFill>
                  <a:srgbClr val="0000FF"/>
                </a:solidFill>
              </a:rPr>
              <a:t> </a:t>
            </a:r>
            <a:r>
              <a:rPr lang="en-US" altLang="en-US" sz="1600" b="1" dirty="0">
                <a:solidFill>
                  <a:srgbClr val="0000FF"/>
                </a:solidFill>
              </a:rPr>
              <a:t>hemorrhagic conjunctivitis </a:t>
            </a:r>
            <a:r>
              <a:rPr lang="en-US" altLang="en-US" sz="1600" i="1" dirty="0">
                <a:solidFill>
                  <a:srgbClr val="0000FF"/>
                </a:solidFill>
              </a:rPr>
              <a:t>on this list?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Because it’s caused by an  enterovirus  or  </a:t>
            </a:r>
            <a:r>
              <a:rPr lang="en-US" altLang="en-US" sz="1600" dirty="0" err="1">
                <a:solidFill>
                  <a:srgbClr val="0000FF"/>
                </a:solidFill>
              </a:rPr>
              <a:t>coxsackievirus</a:t>
            </a:r>
            <a:r>
              <a:rPr lang="en-US" altLang="en-US" sz="1600" dirty="0">
                <a:solidFill>
                  <a:srgbClr val="0000FF"/>
                </a:solidFill>
              </a:rPr>
              <a:t> , not adenovirus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FBBE7B34-B8F2-4984-BD94-CFDECC585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18435" name="Line 6">
            <a:extLst>
              <a:ext uri="{FF2B5EF4-FFF2-40B4-BE49-F238E27FC236}">
                <a16:creationId xmlns:a16="http://schemas.microsoft.com/office/drawing/2014/main" id="{A12A5794-27B4-4C53-B463-1A9ED6C76F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9">
            <a:extLst>
              <a:ext uri="{FF2B5EF4-FFF2-40B4-BE49-F238E27FC236}">
                <a16:creationId xmlns:a16="http://schemas.microsoft.com/office/drawing/2014/main" id="{3DA885F7-5362-4548-8A7C-BD9FF6F65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18437" name="Line 11">
            <a:extLst>
              <a:ext uri="{FF2B5EF4-FFF2-40B4-BE49-F238E27FC236}">
                <a16:creationId xmlns:a16="http://schemas.microsoft.com/office/drawing/2014/main" id="{FA2D9258-7A54-428E-B305-2C6769B32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Rectangle 12">
            <a:extLst>
              <a:ext uri="{FF2B5EF4-FFF2-40B4-BE49-F238E27FC236}">
                <a16:creationId xmlns:a16="http://schemas.microsoft.com/office/drawing/2014/main" id="{7DF55693-1C5F-489A-8324-1D91545F2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9" name="Text Box 13">
            <a:extLst>
              <a:ext uri="{FF2B5EF4-FFF2-40B4-BE49-F238E27FC236}">
                <a16:creationId xmlns:a16="http://schemas.microsoft.com/office/drawing/2014/main" id="{65AE7CD2-A0D7-46AF-ACAB-5EF9E0C32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18440" name="Text Box 14">
            <a:extLst>
              <a:ext uri="{FF2B5EF4-FFF2-40B4-BE49-F238E27FC236}">
                <a16:creationId xmlns:a16="http://schemas.microsoft.com/office/drawing/2014/main" id="{218B1B4F-CF1C-40EC-95E4-15FCF2227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812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/>
              <a:t>Mild, transient</a:t>
            </a:r>
            <a:r>
              <a:rPr lang="en-US" altLang="en-US" sz="1400"/>
              <a:t> disease</a:t>
            </a:r>
          </a:p>
        </p:txBody>
      </p:sp>
      <p:sp>
        <p:nvSpPr>
          <p:cNvPr id="18441" name="Rectangle 15">
            <a:extLst>
              <a:ext uri="{FF2B5EF4-FFF2-40B4-BE49-F238E27FC236}">
                <a16:creationId xmlns:a16="http://schemas.microsoft.com/office/drawing/2014/main" id="{0E14FFEC-8239-4F11-A050-CBF17D133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473987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duration, severity</a:t>
            </a:r>
          </a:p>
        </p:txBody>
      </p:sp>
      <p:sp>
        <p:nvSpPr>
          <p:cNvPr id="18442" name="Text Box 17">
            <a:extLst>
              <a:ext uri="{FF2B5EF4-FFF2-40B4-BE49-F238E27FC236}">
                <a16:creationId xmlns:a16="http://schemas.microsoft.com/office/drawing/2014/main" id="{363D659E-9ED2-4FCE-96ED-87E1CC1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18443" name="Slide Number Placeholder 1">
            <a:extLst>
              <a:ext uri="{FF2B5EF4-FFF2-40B4-BE49-F238E27FC236}">
                <a16:creationId xmlns:a16="http://schemas.microsoft.com/office/drawing/2014/main" id="{C1E72AF0-739E-4BDC-8925-FDA6734D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3E0749-3651-4611-8E4C-FCB0BBFCF38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18444" name="Text Box 11">
            <a:extLst>
              <a:ext uri="{FF2B5EF4-FFF2-40B4-BE49-F238E27FC236}">
                <a16:creationId xmlns:a16="http://schemas.microsoft.com/office/drawing/2014/main" id="{12D61DC6-A734-432E-AF20-8A3B37276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18445" name="Line 13">
            <a:extLst>
              <a:ext uri="{FF2B5EF4-FFF2-40B4-BE49-F238E27FC236}">
                <a16:creationId xmlns:a16="http://schemas.microsoft.com/office/drawing/2014/main" id="{FF0878BA-DC74-4A5D-867C-8242999B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15">
            <a:extLst>
              <a:ext uri="{FF2B5EF4-FFF2-40B4-BE49-F238E27FC236}">
                <a16:creationId xmlns:a16="http://schemas.microsoft.com/office/drawing/2014/main" id="{4799826C-6598-4B1A-9B16-7EACBAE0C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18447" name="Line 18">
            <a:extLst>
              <a:ext uri="{FF2B5EF4-FFF2-40B4-BE49-F238E27FC236}">
                <a16:creationId xmlns:a16="http://schemas.microsoft.com/office/drawing/2014/main" id="{8B230968-D974-40BD-9CE4-8C0407A33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86D51168-AC04-4418-9058-96DFA6ECE3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Adenoviral Conjunctivitis</a:t>
            </a:r>
            <a:endParaRPr lang="en-US" altLang="en-US" sz="3200" b="0" dirty="0"/>
          </a:p>
        </p:txBody>
      </p:sp>
      <p:sp>
        <p:nvSpPr>
          <p:cNvPr id="20483" name="Line 6">
            <a:extLst>
              <a:ext uri="{FF2B5EF4-FFF2-40B4-BE49-F238E27FC236}">
                <a16:creationId xmlns:a16="http://schemas.microsoft.com/office/drawing/2014/main" id="{59914DB6-05CF-4AD9-B667-3F2C7358CC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209800"/>
            <a:ext cx="27432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Text Box 9">
            <a:extLst>
              <a:ext uri="{FF2B5EF4-FFF2-40B4-BE49-F238E27FC236}">
                <a16:creationId xmlns:a16="http://schemas.microsoft.com/office/drawing/2014/main" id="{54E5C461-CC79-479B-8869-AF4B64279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676400"/>
            <a:ext cx="34829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Three ocular syndromes</a:t>
            </a:r>
          </a:p>
        </p:txBody>
      </p:sp>
      <p:sp>
        <p:nvSpPr>
          <p:cNvPr id="20485" name="Line 11">
            <a:extLst>
              <a:ext uri="{FF2B5EF4-FFF2-40B4-BE49-F238E27FC236}">
                <a16:creationId xmlns:a16="http://schemas.microsoft.com/office/drawing/2014/main" id="{7DF7C5B3-5C09-421C-AF24-1257855DF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914400"/>
            <a:ext cx="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12">
            <a:extLst>
              <a:ext uri="{FF2B5EF4-FFF2-40B4-BE49-F238E27FC236}">
                <a16:creationId xmlns:a16="http://schemas.microsoft.com/office/drawing/2014/main" id="{BA3A3EE9-9DB5-491D-86F7-AA3CA3A43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2590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7" name="Text Box 13">
            <a:extLst>
              <a:ext uri="{FF2B5EF4-FFF2-40B4-BE49-F238E27FC236}">
                <a16:creationId xmlns:a16="http://schemas.microsoft.com/office/drawing/2014/main" id="{B318874F-14DA-4DE0-AF50-B38EC976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Follicular conjunctivitis</a:t>
            </a:r>
          </a:p>
        </p:txBody>
      </p:sp>
      <p:sp>
        <p:nvSpPr>
          <p:cNvPr id="20488" name="Text Box 14">
            <a:extLst>
              <a:ext uri="{FF2B5EF4-FFF2-40B4-BE49-F238E27FC236}">
                <a16:creationId xmlns:a16="http://schemas.microsoft.com/office/drawing/2014/main" id="{B2C1CBE1-DD5C-45F8-9BFC-7E24CB8B4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3440113"/>
            <a:ext cx="21812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Mild, transient</a:t>
            </a:r>
            <a:r>
              <a:rPr lang="en-US" altLang="en-US" sz="1400">
                <a:solidFill>
                  <a:srgbClr val="0000FF"/>
                </a:solidFill>
              </a:rPr>
              <a:t> </a:t>
            </a:r>
            <a:r>
              <a:rPr lang="en-US" altLang="en-US" sz="1400"/>
              <a:t>disease</a:t>
            </a:r>
          </a:p>
        </p:txBody>
      </p:sp>
      <p:sp>
        <p:nvSpPr>
          <p:cNvPr id="20489" name="Text Box 17">
            <a:extLst>
              <a:ext uri="{FF2B5EF4-FFF2-40B4-BE49-F238E27FC236}">
                <a16:creationId xmlns:a16="http://schemas.microsoft.com/office/drawing/2014/main" id="{4A435609-101F-4104-BAB5-82D33CF6C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847725"/>
            <a:ext cx="3487737" cy="752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0000FF"/>
                </a:solidFill>
              </a:rPr>
              <a:t>Transmitted via…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…close contact with ocular/respiratory secretions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…fomites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…contaminated swimming pools</a:t>
            </a:r>
          </a:p>
        </p:txBody>
      </p:sp>
      <p:sp>
        <p:nvSpPr>
          <p:cNvPr id="20490" name="Slide Number Placeholder 1">
            <a:extLst>
              <a:ext uri="{FF2B5EF4-FFF2-40B4-BE49-F238E27FC236}">
                <a16:creationId xmlns:a16="http://schemas.microsoft.com/office/drawing/2014/main" id="{05329D83-B2F3-48FE-88CE-FD7F4310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6A4DD1-86D7-470A-BE44-C24772203A2D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D622BEDC-A9CB-4177-AF89-0421A8DC9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27670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Fever</a:t>
            </a:r>
            <a:r>
              <a:rPr lang="en-US" altLang="en-US" sz="1800"/>
              <a:t> (PCF)</a:t>
            </a:r>
          </a:p>
        </p:txBody>
      </p:sp>
      <p:sp>
        <p:nvSpPr>
          <p:cNvPr id="20492" name="Line 13">
            <a:extLst>
              <a:ext uri="{FF2B5EF4-FFF2-40B4-BE49-F238E27FC236}">
                <a16:creationId xmlns:a16="http://schemas.microsoft.com/office/drawing/2014/main" id="{E07BD458-6679-49B9-98C5-6CDB487C9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5">
            <a:extLst>
              <a:ext uri="{FF2B5EF4-FFF2-40B4-BE49-F238E27FC236}">
                <a16:creationId xmlns:a16="http://schemas.microsoft.com/office/drawing/2014/main" id="{8B078D2F-95DE-44AA-9097-D7FDB3F1A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52725"/>
            <a:ext cx="28987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Keratoconjunctivitis</a:t>
            </a:r>
            <a:r>
              <a:rPr lang="en-US" altLang="en-US" sz="1800"/>
              <a:t> (EKC)</a:t>
            </a:r>
          </a:p>
        </p:txBody>
      </p:sp>
      <p:sp>
        <p:nvSpPr>
          <p:cNvPr id="20494" name="Line 18">
            <a:extLst>
              <a:ext uri="{FF2B5EF4-FFF2-40B4-BE49-F238E27FC236}">
                <a16:creationId xmlns:a16="http://schemas.microsoft.com/office/drawing/2014/main" id="{E4F43C2A-ED02-43C2-8397-BDC278D11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3048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4200</Words>
  <Application>Microsoft Office PowerPoint</Application>
  <PresentationFormat>On-screen Show (4:3)</PresentationFormat>
  <Paragraphs>1244</Paragraphs>
  <Slides>46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Wingdings</vt:lpstr>
      <vt:lpstr>Network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  <vt:lpstr>PowerPoint Presentation</vt:lpstr>
      <vt:lpstr>Adenoviral Conjunctivitis</vt:lpstr>
      <vt:lpstr>Adenoviral Conjunctivitis</vt:lpstr>
      <vt:lpstr>Adenoviral Conjunctivitis</vt:lpstr>
      <vt:lpstr>Adenoviral Conjunctivitis</vt:lpstr>
      <vt:lpstr>PowerPoint Presentation</vt:lpstr>
      <vt:lpstr>Adenoviral Conjunctivitis</vt:lpstr>
      <vt:lpstr>Adenoviral Conjunctivitis</vt:lpstr>
      <vt:lpstr>PowerPoint Presentation</vt:lpstr>
      <vt:lpstr>Adenoviral Conjunctivitis</vt:lpstr>
      <vt:lpstr>Adenoviral Conjunctivitis</vt:lpstr>
      <vt:lpstr>PowerPoint Presentation</vt:lpstr>
      <vt:lpstr>Adenoviral Conjunctivitis</vt:lpstr>
      <vt:lpstr>Adenoviral Conjunctivitis</vt:lpstr>
      <vt:lpstr>Adenoviral Conjunctivitis</vt:lpstr>
      <vt:lpstr>Adenoviral Conjunctivitis</vt:lpstr>
      <vt:lpstr>Adenoviral Conjunctivitis</vt:lpstr>
    </vt:vector>
  </TitlesOfParts>
  <Company>LSU Ophthalmology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Guide: Adenoviral Conjunctivitis</dc:title>
  <dc:creator>Steven B. Flynn</dc:creator>
  <cp:lastModifiedBy>Anonymous</cp:lastModifiedBy>
  <cp:revision>62</cp:revision>
  <dcterms:created xsi:type="dcterms:W3CDTF">2008-09-03T21:49:59Z</dcterms:created>
  <dcterms:modified xsi:type="dcterms:W3CDTF">2020-07-22T22:45:38Z</dcterms:modified>
</cp:coreProperties>
</file>